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9" r:id="rId4"/>
    <p:sldId id="261" r:id="rId5"/>
    <p:sldId id="257" r:id="rId6"/>
    <p:sldId id="260" r:id="rId7"/>
    <p:sldId id="263" r:id="rId8"/>
    <p:sldId id="264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A12ABDB-F2E1-4451-AB29-93F4D1CE3623}" type="datetimeFigureOut">
              <a:rPr lang="pl-PL" smtClean="0"/>
              <a:t>31.05.2019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87E8F0A-2278-47D9-B446-383FA9E61401}" type="slidenum">
              <a:rPr lang="pl-PL" smtClean="0"/>
              <a:t>‹#›</a:t>
            </a:fld>
            <a:endParaRPr lang="pl-PL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534644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ABDB-F2E1-4451-AB29-93F4D1CE3623}" type="datetimeFigureOut">
              <a:rPr lang="pl-PL" smtClean="0"/>
              <a:t>31.05.2019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8F0A-2278-47D9-B446-383FA9E614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1438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ABDB-F2E1-4451-AB29-93F4D1CE3623}" type="datetimeFigureOut">
              <a:rPr lang="pl-PL" smtClean="0"/>
              <a:t>31.05.2019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8F0A-2278-47D9-B446-383FA9E614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6166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ABDB-F2E1-4451-AB29-93F4D1CE3623}" type="datetimeFigureOut">
              <a:rPr lang="pl-PL" smtClean="0"/>
              <a:t>31.05.2019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8F0A-2278-47D9-B446-383FA9E614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0754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12ABDB-F2E1-4451-AB29-93F4D1CE3623}" type="datetimeFigureOut">
              <a:rPr lang="pl-PL" smtClean="0"/>
              <a:t>31.05.2019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87E8F0A-2278-47D9-B446-383FA9E61401}" type="slidenum">
              <a:rPr lang="pl-PL" smtClean="0"/>
              <a:t>‹#›</a:t>
            </a:fld>
            <a:endParaRPr lang="pl-PL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201727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ABDB-F2E1-4451-AB29-93F4D1CE3623}" type="datetimeFigureOut">
              <a:rPr lang="pl-PL" smtClean="0"/>
              <a:t>31.05.2019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8F0A-2278-47D9-B446-383FA9E614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2666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ABDB-F2E1-4451-AB29-93F4D1CE3623}" type="datetimeFigureOut">
              <a:rPr lang="pl-PL" smtClean="0"/>
              <a:t>31.05.2019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8F0A-2278-47D9-B446-383FA9E614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3370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ABDB-F2E1-4451-AB29-93F4D1CE3623}" type="datetimeFigureOut">
              <a:rPr lang="pl-PL" smtClean="0"/>
              <a:t>31.05.2019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8F0A-2278-47D9-B446-383FA9E614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2349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ABDB-F2E1-4451-AB29-93F4D1CE3623}" type="datetimeFigureOut">
              <a:rPr lang="pl-PL" smtClean="0"/>
              <a:t>31.05.2019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8F0A-2278-47D9-B446-383FA9E614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6182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12ABDB-F2E1-4451-AB29-93F4D1CE3623}" type="datetimeFigureOut">
              <a:rPr lang="pl-PL" smtClean="0"/>
              <a:t>31.05.2019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87E8F0A-2278-47D9-B446-383FA9E61401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14118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12ABDB-F2E1-4451-AB29-93F4D1CE3623}" type="datetimeFigureOut">
              <a:rPr lang="pl-PL" smtClean="0"/>
              <a:t>31.05.2019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87E8F0A-2278-47D9-B446-383FA9E61401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98936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FA12ABDB-F2E1-4451-AB29-93F4D1CE3623}" type="datetimeFigureOut">
              <a:rPr lang="pl-PL" smtClean="0"/>
              <a:t>31.05.2019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987E8F0A-2278-47D9-B446-383FA9E61401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95366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1368">
          <p15:clr>
            <a:srgbClr val="F26B43"/>
          </p15:clr>
        </p15:guide>
        <p15:guide id="4294967295" orient="horz" pos="1440">
          <p15:clr>
            <a:srgbClr val="F26B43"/>
          </p15:clr>
        </p15:guide>
        <p15:guide id="4294967295" orient="horz" pos="3696">
          <p15:clr>
            <a:srgbClr val="F26B43"/>
          </p15:clr>
        </p15:guide>
        <p15:guide id="4294967295" orient="horz" pos="432">
          <p15:clr>
            <a:srgbClr val="F26B43"/>
          </p15:clr>
        </p15:guide>
        <p15:guide id="4294967295" orient="horz" pos="1512">
          <p15:clr>
            <a:srgbClr val="F26B43"/>
          </p15:clr>
        </p15:guide>
        <p15:guide id="4294967295" pos="6912">
          <p15:clr>
            <a:srgbClr val="F26B43"/>
          </p15:clr>
        </p15:guide>
        <p15:guide id="4294967295" pos="936">
          <p15:clr>
            <a:srgbClr val="F26B43"/>
          </p15:clr>
        </p15:guide>
        <p15:guide id="4294967295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i="1" dirty="0" smtClean="0"/>
              <a:t>Bem József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5080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/>
              <a:t>Bem </a:t>
            </a:r>
            <a:r>
              <a:rPr lang="hu-HU" i="1" dirty="0" smtClean="0"/>
              <a:t>József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789" y="2249197"/>
            <a:ext cx="3736821" cy="4441987"/>
          </a:xfrm>
        </p:spPr>
      </p:pic>
    </p:spTree>
    <p:extLst>
      <p:ext uri="{BB962C8B-B14F-4D97-AF65-F5344CB8AC3E}">
        <p14:creationId xmlns:p14="http://schemas.microsoft.com/office/powerpoint/2010/main" val="144325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 smtClean="0"/>
              <a:t>His life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/>
              <a:t>Józef</a:t>
            </a:r>
            <a:r>
              <a:rPr lang="en-US" sz="3200" b="1" dirty="0"/>
              <a:t> </a:t>
            </a:r>
            <a:r>
              <a:rPr lang="en-US" sz="3200" b="1" dirty="0" err="1"/>
              <a:t>Zachariasz</a:t>
            </a:r>
            <a:r>
              <a:rPr lang="en-US" sz="3200" b="1" dirty="0"/>
              <a:t> </a:t>
            </a:r>
            <a:r>
              <a:rPr lang="en-US" sz="3200" b="1" dirty="0" err="1"/>
              <a:t>Bem</a:t>
            </a:r>
            <a:r>
              <a:rPr lang="en-US" sz="3200" dirty="0"/>
              <a:t>, also called Murad Pasha</a:t>
            </a:r>
            <a:r>
              <a:rPr lang="en-US" sz="3200" dirty="0" smtClean="0"/>
              <a:t>, Polish </a:t>
            </a:r>
            <a:r>
              <a:rPr lang="en-US" sz="3200" dirty="0"/>
              <a:t>army general whose military feats in Transylvania and the region of Banat made him a hero of the Hungarian Revolution of 1848–49. He was the author of treatises on artillery, mathematics, and history.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4040850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His </a:t>
            </a:r>
            <a:r>
              <a:rPr lang="pl-PL" dirty="0" err="1" smtClean="0"/>
              <a:t>activities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950" dirty="0"/>
              <a:t>In 1848 he offered his services to the Hungarian leader </a:t>
            </a:r>
            <a:r>
              <a:rPr lang="en-US" sz="2950" b="1" dirty="0"/>
              <a:t>Lajos Kossuth </a:t>
            </a:r>
            <a:r>
              <a:rPr lang="en-US" sz="2950" dirty="0"/>
              <a:t>and was assigned the defense of Transylvania. With a small army he performed prodigiously against the Austrians, especially in his stand at the bridge of </a:t>
            </a:r>
            <a:r>
              <a:rPr lang="en-US" sz="2950" dirty="0" err="1"/>
              <a:t>Piski</a:t>
            </a:r>
            <a:r>
              <a:rPr lang="en-US" sz="2950" dirty="0"/>
              <a:t> </a:t>
            </a:r>
            <a:r>
              <a:rPr lang="en-US" sz="2950" dirty="0" smtClean="0"/>
              <a:t>(1849</a:t>
            </a:r>
            <a:r>
              <a:rPr lang="en-US" sz="2950" dirty="0"/>
              <a:t>), where he repulsed superior forces. </a:t>
            </a:r>
            <a:r>
              <a:rPr lang="en-US" sz="2950" dirty="0" err="1"/>
              <a:t>Bem</a:t>
            </a:r>
            <a:r>
              <a:rPr lang="en-US" sz="2950" dirty="0"/>
              <a:t> occupied the Banat region but had to return to the defense of Transylvania when the Russians invaded. Finally, on July 31, overwhelming forces wiped out his army. </a:t>
            </a:r>
            <a:r>
              <a:rPr lang="en-US" sz="2950" dirty="0" err="1"/>
              <a:t>Bem</a:t>
            </a:r>
            <a:r>
              <a:rPr lang="en-US" sz="2950" dirty="0"/>
              <a:t> escaped only by feigning death.</a:t>
            </a:r>
            <a:endParaRPr lang="pl-PL" sz="2950" dirty="0"/>
          </a:p>
        </p:txBody>
      </p:sp>
    </p:spTree>
    <p:extLst>
      <p:ext uri="{BB962C8B-B14F-4D97-AF65-F5344CB8AC3E}">
        <p14:creationId xmlns:p14="http://schemas.microsoft.com/office/powerpoint/2010/main" val="766631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Lajos </a:t>
            </a:r>
            <a:r>
              <a:rPr lang="pl-PL" dirty="0" smtClean="0"/>
              <a:t>Kossuth</a:t>
            </a:r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758" y="1799966"/>
            <a:ext cx="3325813" cy="4695265"/>
          </a:xfr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730" y="1799966"/>
            <a:ext cx="3897070" cy="469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62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Hungarian</a:t>
            </a:r>
            <a:r>
              <a:rPr lang="pl-PL" dirty="0" smtClean="0"/>
              <a:t> </a:t>
            </a:r>
            <a:r>
              <a:rPr lang="pl-PL" dirty="0" err="1" smtClean="0"/>
              <a:t>Revolution</a:t>
            </a:r>
            <a:r>
              <a:rPr lang="pl-PL" dirty="0"/>
              <a:t> </a:t>
            </a:r>
            <a:r>
              <a:rPr lang="pl-PL" dirty="0" smtClean="0"/>
              <a:t>(1848)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287" y="1584301"/>
            <a:ext cx="6891826" cy="511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887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Battle of </a:t>
            </a:r>
            <a:r>
              <a:rPr lang="pl-PL" dirty="0" err="1" smtClean="0"/>
              <a:t>Pákozd</a:t>
            </a:r>
            <a:r>
              <a:rPr lang="pl-PL" dirty="0"/>
              <a:t> (29 </a:t>
            </a:r>
            <a:r>
              <a:rPr lang="pl-PL" dirty="0" err="1"/>
              <a:t>September</a:t>
            </a:r>
            <a:r>
              <a:rPr lang="pl-PL" dirty="0"/>
              <a:t> </a:t>
            </a:r>
            <a:r>
              <a:rPr lang="pl-PL" dirty="0" smtClean="0"/>
              <a:t>1848)</a:t>
            </a:r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37" y="1664089"/>
            <a:ext cx="7554926" cy="4911766"/>
          </a:xfrm>
        </p:spPr>
      </p:pic>
    </p:spTree>
    <p:extLst>
      <p:ext uri="{BB962C8B-B14F-4D97-AF65-F5344CB8AC3E}">
        <p14:creationId xmlns:p14="http://schemas.microsoft.com/office/powerpoint/2010/main" val="3020111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Thank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for the </a:t>
            </a:r>
            <a:r>
              <a:rPr lang="pl-PL" dirty="0" err="1" smtClean="0"/>
              <a:t>attention</a:t>
            </a:r>
            <a:r>
              <a:rPr lang="pl-PL" dirty="0" smtClean="0"/>
              <a:t>.</a:t>
            </a:r>
            <a:br>
              <a:rPr lang="pl-PL" dirty="0" smtClean="0"/>
            </a:br>
            <a:r>
              <a:rPr lang="pl-PL" dirty="0" err="1" smtClean="0"/>
              <a:t>Made</a:t>
            </a:r>
            <a:r>
              <a:rPr lang="pl-PL" dirty="0" smtClean="0"/>
              <a:t> by: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4400" dirty="0" err="1" smtClean="0"/>
              <a:t>Mathey</a:t>
            </a:r>
            <a:r>
              <a:rPr lang="pl-PL" sz="4400" dirty="0" smtClean="0"/>
              <a:t> </a:t>
            </a:r>
            <a:r>
              <a:rPr lang="pl-PL" sz="4400" dirty="0" err="1" smtClean="0"/>
              <a:t>Levente</a:t>
            </a:r>
            <a:endParaRPr lang="pl-PL" sz="4400" dirty="0" smtClean="0"/>
          </a:p>
          <a:p>
            <a:pPr marL="0" indent="0">
              <a:buNone/>
            </a:pPr>
            <a:r>
              <a:rPr lang="pl-PL" sz="4400" dirty="0" err="1" smtClean="0"/>
              <a:t>Giraczi</a:t>
            </a:r>
            <a:r>
              <a:rPr lang="pl-PL" sz="4400" dirty="0" smtClean="0"/>
              <a:t> Benjamin</a:t>
            </a:r>
          </a:p>
          <a:p>
            <a:pPr marL="0" indent="0">
              <a:buNone/>
            </a:pPr>
            <a:r>
              <a:rPr lang="pl-PL" sz="4400" dirty="0" smtClean="0"/>
              <a:t>Karol Dudek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3679802330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TM10001105[[fn=Przycinanie]]</Template>
  <TotalTime>50</TotalTime>
  <Words>170</Words>
  <Application>Microsoft Office PowerPoint</Application>
  <PresentationFormat>Panoramiczny</PresentationFormat>
  <Paragraphs>13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0" baseType="lpstr">
      <vt:lpstr>Franklin Gothic Book</vt:lpstr>
      <vt:lpstr>Crop</vt:lpstr>
      <vt:lpstr>Bem József</vt:lpstr>
      <vt:lpstr>Bem József</vt:lpstr>
      <vt:lpstr>His life</vt:lpstr>
      <vt:lpstr>His activities</vt:lpstr>
      <vt:lpstr>Lajos Kossuth </vt:lpstr>
      <vt:lpstr>Hungarian Revolution (1848)</vt:lpstr>
      <vt:lpstr>Battle of Pákozd (29 September 1848) </vt:lpstr>
      <vt:lpstr>Thank you for the attention. Made by: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Bem József</dc:title>
  <dc:creator>uczen</dc:creator>
  <cp:lastModifiedBy>uczen</cp:lastModifiedBy>
  <cp:revision>5</cp:revision>
  <dcterms:created xsi:type="dcterms:W3CDTF">2019-05-31T06:44:18Z</dcterms:created>
  <dcterms:modified xsi:type="dcterms:W3CDTF">2019-05-31T07:34:40Z</dcterms:modified>
</cp:coreProperties>
</file>