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72" y="11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smtClean="0"/>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509A250-FF31-4206-8172-F9D3106AACB1}" type="datetimeFigureOut">
              <a:rPr lang="en-US" dirty="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smtClean="0"/>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509A250-FF31-4206-8172-F9D3106AACB1}"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smtClean="0"/>
              <a:t>Kliknij, aby edytować styl</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509A250-FF31-4206-8172-F9D3106AACB1}"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509A250-FF31-4206-8172-F9D3106AACB1}"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smtClean="0"/>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smtClean="0"/>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smtClean="0"/>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509A250-FF31-4206-8172-F9D3106AACB1}"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pl-PL" smtClean="0"/>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7" name="Date Placeholder 4"/>
          <p:cNvSpPr>
            <a:spLocks noGrp="1"/>
          </p:cNvSpPr>
          <p:nvPr>
            <p:ph type="dt" sz="half" idx="10"/>
          </p:nvPr>
        </p:nvSpPr>
        <p:spPr/>
        <p:txBody>
          <a:bodyPr/>
          <a:lstStyle/>
          <a:p>
            <a:fld id="{4509A250-FF31-4206-8172-F9D3106AACB1}" type="datetimeFigureOut">
              <a:rPr lang="en-US" dirty="0"/>
              <a:t>6/11/2019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509A250-FF31-4206-8172-F9D3106AACB1}" type="datetimeFigureOut">
              <a:rPr lang="en-US" dirty="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smtClean="0"/>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6/11/2019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Józef Bem </a:t>
            </a:r>
            <a:endParaRPr lang="pl-PL" dirty="0"/>
          </a:p>
        </p:txBody>
      </p:sp>
      <p:sp>
        <p:nvSpPr>
          <p:cNvPr id="3" name="Podtytuł 2"/>
          <p:cNvSpPr>
            <a:spLocks noGrp="1"/>
          </p:cNvSpPr>
          <p:nvPr>
            <p:ph type="subTitle" idx="1"/>
          </p:nvPr>
        </p:nvSpPr>
        <p:spPr/>
        <p:txBody>
          <a:bodyPr/>
          <a:lstStyle/>
          <a:p>
            <a:r>
              <a:rPr lang="pl-PL" dirty="0" err="1" smtClean="0"/>
              <a:t>Polish</a:t>
            </a:r>
            <a:r>
              <a:rPr lang="pl-PL" dirty="0" smtClean="0"/>
              <a:t> and </a:t>
            </a:r>
            <a:r>
              <a:rPr lang="pl-PL" dirty="0" err="1" smtClean="0"/>
              <a:t>Hungarian</a:t>
            </a:r>
            <a:r>
              <a:rPr lang="pl-PL" dirty="0" smtClean="0"/>
              <a:t> hero</a:t>
            </a:r>
            <a:endParaRPr lang="pl-PL" dirty="0"/>
          </a:p>
        </p:txBody>
      </p:sp>
    </p:spTree>
    <p:extLst>
      <p:ext uri="{BB962C8B-B14F-4D97-AF65-F5344CB8AC3E}">
        <p14:creationId xmlns:p14="http://schemas.microsoft.com/office/powerpoint/2010/main" val="1138168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
            </a:r>
            <a:br>
              <a:rPr lang="pl-PL" b="1" dirty="0" smtClean="0"/>
            </a:br>
            <a:r>
              <a:rPr lang="pl-PL" b="1" dirty="0" err="1" smtClean="0"/>
              <a:t>Polish</a:t>
            </a:r>
            <a:r>
              <a:rPr lang="pl-PL" b="1" dirty="0" smtClean="0"/>
              <a:t>: Józef </a:t>
            </a:r>
            <a:r>
              <a:rPr lang="pl-PL" b="1" dirty="0"/>
              <a:t>Zachariasz </a:t>
            </a:r>
            <a:r>
              <a:rPr lang="pl-PL" b="1" dirty="0" smtClean="0"/>
              <a:t>Bem</a:t>
            </a:r>
            <a:br>
              <a:rPr lang="pl-PL" b="1" dirty="0" smtClean="0"/>
            </a:br>
            <a:r>
              <a:rPr lang="pl-PL" b="1" dirty="0" err="1" smtClean="0"/>
              <a:t>Hungarian</a:t>
            </a:r>
            <a:r>
              <a:rPr lang="pl-PL" dirty="0" smtClean="0"/>
              <a:t>: </a:t>
            </a:r>
            <a:r>
              <a:rPr lang="pl-PL" b="1" dirty="0" smtClean="0"/>
              <a:t>Bem </a:t>
            </a:r>
            <a:r>
              <a:rPr lang="pl-PL" i="1" dirty="0" smtClean="0"/>
              <a:t> </a:t>
            </a:r>
            <a:r>
              <a:rPr lang="pl-PL" b="1" dirty="0" err="1" smtClean="0"/>
              <a:t>József</a:t>
            </a:r>
            <a:endParaRPr lang="pl-PL" b="1"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7649" y="856871"/>
            <a:ext cx="3675956" cy="4544818"/>
          </a:xfrm>
        </p:spPr>
      </p:pic>
      <p:sp>
        <p:nvSpPr>
          <p:cNvPr id="4" name="Symbol zastępczy tekstu 3"/>
          <p:cNvSpPr>
            <a:spLocks noGrp="1"/>
          </p:cNvSpPr>
          <p:nvPr>
            <p:ph type="body" sz="half" idx="2"/>
          </p:nvPr>
        </p:nvSpPr>
        <p:spPr/>
        <p:txBody>
          <a:bodyPr/>
          <a:lstStyle/>
          <a:p>
            <a:r>
              <a:rPr lang="en-US" dirty="0" err="1"/>
              <a:t>Bem</a:t>
            </a:r>
            <a:r>
              <a:rPr lang="en-US" dirty="0"/>
              <a:t> was born in </a:t>
            </a:r>
            <a:r>
              <a:rPr lang="en-US" dirty="0" err="1"/>
              <a:t>Tarnów</a:t>
            </a:r>
            <a:r>
              <a:rPr lang="en-US" dirty="0"/>
              <a:t> in Galicia, the area of Poland that had become part of the Habsburg Monarchy through the First Partition in 1772</a:t>
            </a:r>
            <a:r>
              <a:rPr lang="en-US" dirty="0" smtClean="0"/>
              <a:t>.</a:t>
            </a:r>
            <a:r>
              <a:rPr lang="pl-PL" dirty="0" smtClean="0"/>
              <a:t> He </a:t>
            </a:r>
            <a:r>
              <a:rPr lang="en-US" dirty="0"/>
              <a:t>was a Polish engineer and general, an Ottoman pasha and a national hero of Poland and </a:t>
            </a:r>
            <a:r>
              <a:rPr lang="en-US" dirty="0" smtClean="0"/>
              <a:t>Hungary</a:t>
            </a:r>
            <a:r>
              <a:rPr lang="pl-PL" dirty="0" smtClean="0"/>
              <a:t>.</a:t>
            </a:r>
            <a:endParaRPr lang="pl-PL" dirty="0"/>
          </a:p>
        </p:txBody>
      </p:sp>
    </p:spTree>
    <p:extLst>
      <p:ext uri="{BB962C8B-B14F-4D97-AF65-F5344CB8AC3E}">
        <p14:creationId xmlns:p14="http://schemas.microsoft.com/office/powerpoint/2010/main" val="383844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75583" y="1820272"/>
            <a:ext cx="9404723" cy="1400530"/>
          </a:xfrm>
        </p:spPr>
        <p:txBody>
          <a:bodyPr/>
          <a:lstStyle/>
          <a:p>
            <a:r>
              <a:rPr lang="pl-PL" sz="9600" dirty="0" smtClean="0"/>
              <a:t>Poland</a:t>
            </a:r>
            <a:endParaRPr lang="pl-PL" sz="9600" dirty="0"/>
          </a:p>
        </p:txBody>
      </p:sp>
    </p:spTree>
    <p:extLst>
      <p:ext uri="{BB962C8B-B14F-4D97-AF65-F5344CB8AC3E}">
        <p14:creationId xmlns:p14="http://schemas.microsoft.com/office/powerpoint/2010/main" val="209947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1242920" y="1143000"/>
            <a:ext cx="5092906" cy="1574808"/>
          </a:xfrm>
        </p:spPr>
        <p:txBody>
          <a:bodyPr/>
          <a:lstStyle/>
          <a:p>
            <a:r>
              <a:rPr lang="pl-PL" dirty="0" err="1" smtClean="0"/>
              <a:t>November</a:t>
            </a:r>
            <a:r>
              <a:rPr lang="pl-PL" dirty="0" smtClean="0"/>
              <a:t> </a:t>
            </a:r>
            <a:r>
              <a:rPr lang="pl-PL" dirty="0" err="1" smtClean="0"/>
              <a:t>Uprising</a:t>
            </a:r>
            <a:endParaRPr lang="pl-PL" dirty="0"/>
          </a:p>
        </p:txBody>
      </p:sp>
      <p:pic>
        <p:nvPicPr>
          <p:cNvPr id="6" name="Symbol zastępczy obrazu 5"/>
          <p:cNvPicPr>
            <a:picLocks noGrp="1" noChangeAspect="1"/>
          </p:cNvPicPr>
          <p:nvPr>
            <p:ph type="pic" idx="1"/>
          </p:nvPr>
        </p:nvPicPr>
        <p:blipFill>
          <a:blip r:embed="rId2">
            <a:extLst>
              <a:ext uri="{28A0092B-C50C-407E-A947-70E740481C1C}">
                <a14:useLocalDpi xmlns:a14="http://schemas.microsoft.com/office/drawing/2010/main" val="0"/>
              </a:ext>
            </a:extLst>
          </a:blip>
          <a:srcRect l="2925" r="2925"/>
          <a:stretch>
            <a:fillRect/>
          </a:stretch>
        </p:blipFill>
        <p:spPr/>
      </p:pic>
      <p:sp>
        <p:nvSpPr>
          <p:cNvPr id="5" name="Symbol zastępczy tekstu 4"/>
          <p:cNvSpPr>
            <a:spLocks noGrp="1"/>
          </p:cNvSpPr>
          <p:nvPr>
            <p:ph type="body" sz="half" idx="2"/>
          </p:nvPr>
        </p:nvSpPr>
        <p:spPr>
          <a:xfrm>
            <a:off x="1033573" y="2743200"/>
            <a:ext cx="5084979" cy="3131618"/>
          </a:xfrm>
        </p:spPr>
        <p:txBody>
          <a:bodyPr/>
          <a:lstStyle/>
          <a:p>
            <a:r>
              <a:rPr lang="en-US" dirty="0"/>
              <a:t>When the November Uprising, a struggle for Polish independence, broke out on November 29, 1830, against the Russian Empire, </a:t>
            </a:r>
            <a:r>
              <a:rPr lang="en-US" dirty="0" err="1"/>
              <a:t>Bem</a:t>
            </a:r>
            <a:r>
              <a:rPr lang="en-US" dirty="0"/>
              <a:t> immediately joined the Polish </a:t>
            </a:r>
            <a:r>
              <a:rPr lang="en-US" dirty="0" smtClean="0"/>
              <a:t>insurgents</a:t>
            </a:r>
            <a:r>
              <a:rPr lang="pl-PL" dirty="0" smtClean="0"/>
              <a:t>. </a:t>
            </a:r>
            <a:r>
              <a:rPr lang="en-US" dirty="0"/>
              <a:t>he led during the Battles of </a:t>
            </a:r>
            <a:r>
              <a:rPr lang="en-US" dirty="0" err="1"/>
              <a:t>Iganie</a:t>
            </a:r>
            <a:r>
              <a:rPr lang="en-US" dirty="0"/>
              <a:t> and </a:t>
            </a:r>
            <a:r>
              <a:rPr lang="en-US" dirty="0" err="1" smtClean="0"/>
              <a:t>Ostrołęka</a:t>
            </a:r>
            <a:r>
              <a:rPr lang="pl-PL" dirty="0" smtClean="0"/>
              <a:t>. </a:t>
            </a:r>
            <a:r>
              <a:rPr lang="en-US" dirty="0"/>
              <a:t>Although the Polish army suffered a serious defeat with a loss of 6,000 men, </a:t>
            </a:r>
            <a:r>
              <a:rPr lang="en-US" dirty="0" err="1"/>
              <a:t>Bem's</a:t>
            </a:r>
            <a:r>
              <a:rPr lang="en-US" dirty="0"/>
              <a:t> actions prevented the destruction of the entire army. For his </a:t>
            </a:r>
            <a:r>
              <a:rPr lang="en-US" dirty="0" err="1"/>
              <a:t>valour</a:t>
            </a:r>
            <a:r>
              <a:rPr lang="en-US" dirty="0"/>
              <a:t> on the battlefield, </a:t>
            </a:r>
            <a:r>
              <a:rPr lang="en-US" dirty="0" err="1"/>
              <a:t>Bem</a:t>
            </a:r>
            <a:r>
              <a:rPr lang="en-US" dirty="0"/>
              <a:t> was awarded the </a:t>
            </a:r>
            <a:r>
              <a:rPr lang="en-US" dirty="0" err="1"/>
              <a:t>Virtuti</a:t>
            </a:r>
            <a:r>
              <a:rPr lang="en-US" dirty="0"/>
              <a:t> </a:t>
            </a:r>
            <a:r>
              <a:rPr lang="en-US" dirty="0" err="1"/>
              <a:t>Militari</a:t>
            </a:r>
            <a:r>
              <a:rPr lang="en-US" dirty="0"/>
              <a:t> Golden Cross and promoted to the rank of </a:t>
            </a:r>
            <a:r>
              <a:rPr lang="en-US" dirty="0" smtClean="0"/>
              <a:t>Brigadier </a:t>
            </a:r>
            <a:r>
              <a:rPr lang="en-US" dirty="0"/>
              <a:t>General.</a:t>
            </a:r>
            <a:endParaRPr lang="pl-PL" dirty="0"/>
          </a:p>
        </p:txBody>
      </p:sp>
    </p:spTree>
    <p:extLst>
      <p:ext uri="{BB962C8B-B14F-4D97-AF65-F5344CB8AC3E}">
        <p14:creationId xmlns:p14="http://schemas.microsoft.com/office/powerpoint/2010/main" val="331185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104" y="1143000"/>
            <a:ext cx="5092906" cy="1574808"/>
          </a:xfrm>
        </p:spPr>
        <p:txBody>
          <a:bodyPr/>
          <a:lstStyle/>
          <a:p>
            <a:r>
              <a:rPr lang="pl-PL" dirty="0" err="1" smtClean="0"/>
              <a:t>Exile</a:t>
            </a:r>
            <a:endParaRPr lang="pl-PL" dirty="0"/>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l="3024" r="3024"/>
          <a:stretch>
            <a:fillRect/>
          </a:stretch>
        </p:blipFill>
        <p:spPr/>
      </p:pic>
      <p:sp>
        <p:nvSpPr>
          <p:cNvPr id="4" name="Symbol zastępczy tekstu 3"/>
          <p:cNvSpPr>
            <a:spLocks noGrp="1"/>
          </p:cNvSpPr>
          <p:nvPr>
            <p:ph type="body" sz="half" idx="2"/>
          </p:nvPr>
        </p:nvSpPr>
        <p:spPr>
          <a:xfrm>
            <a:off x="1259104" y="2743199"/>
            <a:ext cx="5084979" cy="2508531"/>
          </a:xfrm>
        </p:spPr>
        <p:txBody>
          <a:bodyPr>
            <a:normAutofit fontScale="92500"/>
          </a:bodyPr>
          <a:lstStyle/>
          <a:p>
            <a:r>
              <a:rPr lang="en-US" dirty="0" err="1"/>
              <a:t>Bem</a:t>
            </a:r>
            <a:r>
              <a:rPr lang="en-US" dirty="0"/>
              <a:t> then escaped to Paris, where he supported himself by teaching mathematics. In France, he published his next work, on the National Uprising in Poland, in which he not only gave an appraisal of the 1831 insurrection, but also tried to present a </a:t>
            </a:r>
            <a:r>
              <a:rPr lang="en-US" dirty="0" err="1"/>
              <a:t>programme</a:t>
            </a:r>
            <a:r>
              <a:rPr lang="en-US" dirty="0"/>
              <a:t> for the continuation of the struggle for the country's freedom. </a:t>
            </a:r>
          </a:p>
          <a:p>
            <a:r>
              <a:rPr lang="en-US" dirty="0"/>
              <a:t>In 1833 he went to Portugal to assist the liberal Dom Pedro against the reactionary Dom Miguel, but abandoned the idea when it was found that a Polish legion could not be formed there. When in Portugal, he was the target of an assassination attempt, carried out by Russian agents.</a:t>
            </a:r>
            <a:endParaRPr lang="pl-PL" dirty="0"/>
          </a:p>
        </p:txBody>
      </p:sp>
    </p:spTree>
    <p:extLst>
      <p:ext uri="{BB962C8B-B14F-4D97-AF65-F5344CB8AC3E}">
        <p14:creationId xmlns:p14="http://schemas.microsoft.com/office/powerpoint/2010/main" val="2209856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9006" y="2572831"/>
            <a:ext cx="9404723" cy="1400530"/>
          </a:xfrm>
        </p:spPr>
        <p:txBody>
          <a:bodyPr/>
          <a:lstStyle/>
          <a:p>
            <a:r>
              <a:rPr lang="pl-PL" sz="9600" dirty="0" err="1" smtClean="0"/>
              <a:t>Hungary</a:t>
            </a:r>
            <a:endParaRPr lang="pl-PL" sz="9600" dirty="0"/>
          </a:p>
        </p:txBody>
      </p:sp>
    </p:spTree>
    <p:extLst>
      <p:ext uri="{BB962C8B-B14F-4D97-AF65-F5344CB8AC3E}">
        <p14:creationId xmlns:p14="http://schemas.microsoft.com/office/powerpoint/2010/main" val="299846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Liberating</a:t>
            </a:r>
            <a:r>
              <a:rPr lang="pl-PL" dirty="0" smtClean="0"/>
              <a:t> </a:t>
            </a:r>
            <a:r>
              <a:rPr lang="pl-PL" dirty="0" err="1" smtClean="0"/>
              <a:t>Transylvania</a:t>
            </a:r>
            <a:endParaRPr lang="pl-PL" dirty="0"/>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l="3333" r="3333"/>
          <a:stretch>
            <a:fillRect/>
          </a:stretch>
        </p:blipFill>
        <p:spPr/>
      </p:pic>
      <p:sp>
        <p:nvSpPr>
          <p:cNvPr id="4" name="Symbol zastępczy tekstu 3"/>
          <p:cNvSpPr>
            <a:spLocks noGrp="1"/>
          </p:cNvSpPr>
          <p:nvPr>
            <p:ph type="body" sz="half" idx="2"/>
          </p:nvPr>
        </p:nvSpPr>
        <p:spPr/>
        <p:txBody>
          <a:bodyPr/>
          <a:lstStyle/>
          <a:p>
            <a:r>
              <a:rPr lang="pl-PL" dirty="0" smtClean="0"/>
              <a:t>The </a:t>
            </a:r>
            <a:r>
              <a:rPr lang="pl-PL" dirty="0" err="1" smtClean="0"/>
              <a:t>armed</a:t>
            </a:r>
            <a:r>
              <a:rPr lang="pl-PL" dirty="0" smtClean="0"/>
              <a:t> </a:t>
            </a:r>
            <a:r>
              <a:rPr lang="pl-PL" dirty="0" err="1" smtClean="0"/>
              <a:t>campaign</a:t>
            </a:r>
            <a:r>
              <a:rPr lang="pl-PL" dirty="0" smtClean="0"/>
              <a:t> </a:t>
            </a:r>
            <a:r>
              <a:rPr lang="pl-PL" dirty="0" err="1" smtClean="0"/>
              <a:t>held</a:t>
            </a:r>
            <a:r>
              <a:rPr lang="pl-PL" dirty="0" smtClean="0"/>
              <a:t> from </a:t>
            </a:r>
            <a:r>
              <a:rPr lang="pl-PL" dirty="0" err="1"/>
              <a:t>December</a:t>
            </a:r>
            <a:r>
              <a:rPr lang="pl-PL" dirty="0"/>
              <a:t> </a:t>
            </a:r>
            <a:r>
              <a:rPr lang="pl-PL" dirty="0" smtClean="0"/>
              <a:t>1848 to March 1849. The most </a:t>
            </a:r>
            <a:r>
              <a:rPr lang="pl-PL" dirty="0" err="1" smtClean="0"/>
              <a:t>famous</a:t>
            </a:r>
            <a:r>
              <a:rPr lang="pl-PL" dirty="0" smtClean="0"/>
              <a:t> </a:t>
            </a:r>
            <a:r>
              <a:rPr lang="pl-PL" dirty="0" err="1" smtClean="0"/>
              <a:t>battle</a:t>
            </a:r>
            <a:r>
              <a:rPr lang="pl-PL" dirty="0" smtClean="0"/>
              <a:t> was in Piski.</a:t>
            </a:r>
            <a:endParaRPr lang="pl-PL" dirty="0"/>
          </a:p>
        </p:txBody>
      </p:sp>
    </p:spTree>
    <p:extLst>
      <p:ext uri="{BB962C8B-B14F-4D97-AF65-F5344CB8AC3E}">
        <p14:creationId xmlns:p14="http://schemas.microsoft.com/office/powerpoint/2010/main" val="1268447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Second </a:t>
            </a:r>
            <a:r>
              <a:rPr lang="pl-PL" dirty="0" err="1" smtClean="0"/>
              <a:t>Exile</a:t>
            </a:r>
            <a:endParaRPr lang="pl-PL" dirty="0"/>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l="3386" r="3386"/>
          <a:stretch>
            <a:fillRect/>
          </a:stretch>
        </p:blipFill>
        <p:spPr/>
      </p:pic>
      <p:sp>
        <p:nvSpPr>
          <p:cNvPr id="4" name="Symbol zastępczy tekstu 3"/>
          <p:cNvSpPr>
            <a:spLocks noGrp="1"/>
          </p:cNvSpPr>
          <p:nvPr>
            <p:ph type="body" sz="half" idx="2"/>
          </p:nvPr>
        </p:nvSpPr>
        <p:spPr/>
        <p:txBody>
          <a:bodyPr/>
          <a:lstStyle/>
          <a:p>
            <a:r>
              <a:rPr lang="en-US" dirty="0"/>
              <a:t>On the collapse of the rebellion he fled to the Ottoman Empire, where he adopted Islam,[1] and served as Governor of Aleppo under the name of Murad </a:t>
            </a:r>
            <a:r>
              <a:rPr lang="en-US" dirty="0" err="1"/>
              <a:t>Paşa</a:t>
            </a:r>
            <a:r>
              <a:rPr lang="en-US" dirty="0"/>
              <a:t>/Pasha</a:t>
            </a:r>
            <a:endParaRPr lang="pl-PL" dirty="0"/>
          </a:p>
        </p:txBody>
      </p:sp>
    </p:spTree>
    <p:extLst>
      <p:ext uri="{BB962C8B-B14F-4D97-AF65-F5344CB8AC3E}">
        <p14:creationId xmlns:p14="http://schemas.microsoft.com/office/powerpoint/2010/main" val="544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Thanks</a:t>
            </a:r>
            <a:r>
              <a:rPr lang="pl-PL" dirty="0" smtClean="0"/>
              <a:t> for </a:t>
            </a:r>
            <a:r>
              <a:rPr lang="pl-PL" dirty="0" err="1" smtClean="0"/>
              <a:t>your</a:t>
            </a:r>
            <a:r>
              <a:rPr lang="pl-PL" dirty="0" smtClean="0"/>
              <a:t> </a:t>
            </a:r>
            <a:r>
              <a:rPr lang="pl-PL" dirty="0" err="1" smtClean="0"/>
              <a:t>attention</a:t>
            </a:r>
            <a:r>
              <a:rPr lang="pl-PL" dirty="0" smtClean="0"/>
              <a:t>!</a:t>
            </a:r>
            <a:endParaRPr lang="pl-PL" dirty="0"/>
          </a:p>
        </p:txBody>
      </p:sp>
      <p:sp>
        <p:nvSpPr>
          <p:cNvPr id="3" name="Symbol zastępczy tekstu 2"/>
          <p:cNvSpPr>
            <a:spLocks noGrp="1"/>
          </p:cNvSpPr>
          <p:nvPr>
            <p:ph type="body" idx="1"/>
          </p:nvPr>
        </p:nvSpPr>
        <p:spPr/>
        <p:txBody>
          <a:bodyPr/>
          <a:lstStyle/>
          <a:p>
            <a:r>
              <a:rPr lang="pl-PL" dirty="0" smtClean="0"/>
              <a:t>Katona Alexandra, Adrian Kołcz, Dawid </a:t>
            </a:r>
            <a:r>
              <a:rPr lang="pl-PL" smtClean="0"/>
              <a:t>Gemra</a:t>
            </a:r>
            <a:endParaRPr lang="pl-PL"/>
          </a:p>
        </p:txBody>
      </p:sp>
    </p:spTree>
    <p:extLst>
      <p:ext uri="{BB962C8B-B14F-4D97-AF65-F5344CB8AC3E}">
        <p14:creationId xmlns:p14="http://schemas.microsoft.com/office/powerpoint/2010/main" val="31158702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32</TotalTime>
  <Words>332</Words>
  <Application>Microsoft Office PowerPoint</Application>
  <PresentationFormat>Egyéni</PresentationFormat>
  <Paragraphs>17</Paragraphs>
  <Slides>9</Slides>
  <Notes>0</Notes>
  <HiddenSlides>0</HiddenSlides>
  <MMClips>0</MMClips>
  <ScaleCrop>false</ScaleCrop>
  <HeadingPairs>
    <vt:vector size="4" baseType="variant">
      <vt:variant>
        <vt:lpstr>Téma</vt:lpstr>
      </vt:variant>
      <vt:variant>
        <vt:i4>1</vt:i4>
      </vt:variant>
      <vt:variant>
        <vt:lpstr>Diacímek</vt:lpstr>
      </vt:variant>
      <vt:variant>
        <vt:i4>9</vt:i4>
      </vt:variant>
    </vt:vector>
  </HeadingPairs>
  <TitlesOfParts>
    <vt:vector size="10" baseType="lpstr">
      <vt:lpstr>Jon</vt:lpstr>
      <vt:lpstr>Józef Bem </vt:lpstr>
      <vt:lpstr> Polish: Józef Zachariasz Bem Hungarian: Bem  József</vt:lpstr>
      <vt:lpstr>Poland</vt:lpstr>
      <vt:lpstr>November Uprising</vt:lpstr>
      <vt:lpstr>Exile</vt:lpstr>
      <vt:lpstr>Hungary</vt:lpstr>
      <vt:lpstr>Liberating Transylvania</vt:lpstr>
      <vt:lpstr>Second Exile</vt:lpstr>
      <vt:lpstr>Thanks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Józef Bem</dc:title>
  <dc:creator>uczen</dc:creator>
  <cp:lastModifiedBy>Edényi</cp:lastModifiedBy>
  <cp:revision>5</cp:revision>
  <dcterms:created xsi:type="dcterms:W3CDTF">2019-05-31T06:38:02Z</dcterms:created>
  <dcterms:modified xsi:type="dcterms:W3CDTF">2019-06-11T19:11:22Z</dcterms:modified>
</cp:coreProperties>
</file>