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pl-PL" dirty="0" smtClean="0"/>
              <a:t>Józef Bem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pl-PL" dirty="0" smtClean="0"/>
              <a:t>Juhos </a:t>
            </a:r>
            <a:r>
              <a:rPr lang="pl-PL" dirty="0" err="1" smtClean="0"/>
              <a:t>Fanni</a:t>
            </a:r>
            <a:r>
              <a:rPr lang="pl-PL" dirty="0" smtClean="0"/>
              <a:t> </a:t>
            </a:r>
          </a:p>
          <a:p>
            <a:pPr algn="r"/>
            <a:r>
              <a:rPr lang="pl-PL" dirty="0" smtClean="0"/>
              <a:t>Sass </a:t>
            </a:r>
            <a:r>
              <a:rPr lang="pl-PL" dirty="0" err="1" smtClean="0"/>
              <a:t>Bence</a:t>
            </a:r>
            <a:r>
              <a:rPr lang="pl-PL" dirty="0" smtClean="0"/>
              <a:t> </a:t>
            </a:r>
          </a:p>
          <a:p>
            <a:pPr algn="r"/>
            <a:r>
              <a:rPr lang="pl-PL" dirty="0" smtClean="0"/>
              <a:t>Damian </a:t>
            </a:r>
            <a:r>
              <a:rPr lang="pl-PL" dirty="0" smtClean="0"/>
              <a:t>Kobyliński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407" y="1135636"/>
            <a:ext cx="3689193" cy="4563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64667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2926" y="650790"/>
            <a:ext cx="8482110" cy="1254210"/>
          </a:xfrm>
        </p:spPr>
        <p:txBody>
          <a:bodyPr/>
          <a:lstStyle/>
          <a:p>
            <a:pPr algn="ctr"/>
            <a:r>
              <a:rPr lang="pl-PL" dirty="0" smtClean="0"/>
              <a:t>First </a:t>
            </a:r>
            <a:r>
              <a:rPr lang="pl-PL" dirty="0" err="1" smtClean="0"/>
              <a:t>footsteps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947719" y="2133600"/>
            <a:ext cx="5556893" cy="3777622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Born in </a:t>
            </a:r>
            <a:r>
              <a:rPr lang="pl-PL" dirty="0" smtClean="0"/>
              <a:t>Busku (</a:t>
            </a:r>
            <a:r>
              <a:rPr lang="pl-PL" dirty="0" err="1" smtClean="0"/>
              <a:t>near</a:t>
            </a:r>
            <a:r>
              <a:rPr lang="pl-PL" dirty="0" smtClean="0"/>
              <a:t> </a:t>
            </a:r>
            <a:r>
              <a:rPr lang="en-US" dirty="0" err="1" smtClean="0"/>
              <a:t>Tarnów</a:t>
            </a:r>
            <a:r>
              <a:rPr lang="pl-PL" dirty="0" smtClean="0"/>
              <a:t>) </a:t>
            </a:r>
            <a:r>
              <a:rPr lang="en-US" dirty="0" smtClean="0"/>
              <a:t>at 1794.</a:t>
            </a:r>
            <a:r>
              <a:rPr lang="pl-PL" dirty="0" smtClean="0"/>
              <a:t> </a:t>
            </a:r>
            <a:r>
              <a:rPr lang="pl-PL" dirty="0" err="1" smtClean="0"/>
              <a:t>When</a:t>
            </a:r>
            <a:r>
              <a:rPr lang="pl-PL" dirty="0" smtClean="0"/>
              <a:t> he was a </a:t>
            </a:r>
            <a:r>
              <a:rPr lang="pl-PL" dirty="0" err="1" smtClean="0"/>
              <a:t>young</a:t>
            </a:r>
            <a:r>
              <a:rPr lang="pl-PL" dirty="0" smtClean="0"/>
              <a:t> </a:t>
            </a:r>
            <a:r>
              <a:rPr lang="pl-PL" dirty="0" err="1" smtClean="0"/>
              <a:t>child</a:t>
            </a:r>
            <a:r>
              <a:rPr lang="pl-PL" dirty="0" smtClean="0"/>
              <a:t>, </a:t>
            </a:r>
            <a:r>
              <a:rPr lang="pl-PL" dirty="0" err="1" smtClean="0"/>
              <a:t>his</a:t>
            </a:r>
            <a:r>
              <a:rPr lang="pl-PL" dirty="0" smtClean="0"/>
              <a:t> </a:t>
            </a:r>
            <a:r>
              <a:rPr lang="pl-PL" dirty="0" err="1" smtClean="0"/>
              <a:t>mother</a:t>
            </a:r>
            <a:r>
              <a:rPr lang="pl-PL" dirty="0" smtClean="0"/>
              <a:t> </a:t>
            </a:r>
            <a:r>
              <a:rPr lang="pl-PL" dirty="0" err="1" smtClean="0"/>
              <a:t>died</a:t>
            </a:r>
            <a:r>
              <a:rPr lang="pl-PL" dirty="0" smtClean="0"/>
              <a:t>. He </a:t>
            </a:r>
            <a:r>
              <a:rPr lang="pl-PL" dirty="0" err="1" smtClean="0"/>
              <a:t>had</a:t>
            </a:r>
            <a:r>
              <a:rPr lang="pl-PL" dirty="0" smtClean="0"/>
              <a:t> </a:t>
            </a:r>
            <a:r>
              <a:rPr lang="pl-PL" dirty="0" err="1" smtClean="0"/>
              <a:t>six</a:t>
            </a:r>
            <a:r>
              <a:rPr lang="pl-PL" dirty="0" smtClean="0"/>
              <a:t> </a:t>
            </a:r>
            <a:r>
              <a:rPr lang="pl-PL" dirty="0" err="1" smtClean="0"/>
              <a:t>siblings</a:t>
            </a:r>
            <a:r>
              <a:rPr lang="pl-PL" dirty="0" smtClean="0"/>
              <a:t>. His </a:t>
            </a:r>
            <a:r>
              <a:rPr lang="pl-PL" dirty="0" err="1" smtClean="0"/>
              <a:t>father</a:t>
            </a:r>
            <a:r>
              <a:rPr lang="pl-PL" dirty="0" smtClean="0"/>
              <a:t> was </a:t>
            </a:r>
            <a:r>
              <a:rPr lang="pl-PL" dirty="0" err="1" smtClean="0"/>
              <a:t>wealthy</a:t>
            </a:r>
            <a:r>
              <a:rPr lang="pl-PL" dirty="0" smtClean="0"/>
              <a:t> </a:t>
            </a:r>
            <a:r>
              <a:rPr lang="pl-PL" dirty="0" err="1" smtClean="0"/>
              <a:t>counsel</a:t>
            </a:r>
            <a:r>
              <a:rPr lang="pl-PL" dirty="0" smtClean="0"/>
              <a:t>. </a:t>
            </a:r>
            <a:endParaRPr lang="en-US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481" y="2133600"/>
            <a:ext cx="3906795" cy="21988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03676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His army </a:t>
            </a:r>
            <a:r>
              <a:rPr lang="pl-PL" dirty="0" err="1" smtClean="0"/>
              <a:t>career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0476" y="2133600"/>
            <a:ext cx="9964135" cy="3777622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 smtClean="0"/>
              <a:t>He </a:t>
            </a:r>
            <a:r>
              <a:rPr lang="pl-PL" dirty="0" err="1" smtClean="0"/>
              <a:t>is</a:t>
            </a:r>
            <a:r>
              <a:rPr lang="pl-PL" dirty="0" smtClean="0"/>
              <a:t> a </a:t>
            </a:r>
            <a:r>
              <a:rPr lang="pl-PL" dirty="0" err="1" smtClean="0"/>
              <a:t>national</a:t>
            </a:r>
            <a:r>
              <a:rPr lang="pl-PL" dirty="0" smtClean="0"/>
              <a:t> </a:t>
            </a:r>
            <a:r>
              <a:rPr lang="pl-PL" dirty="0" err="1" smtClean="0"/>
              <a:t>Hungary</a:t>
            </a:r>
            <a:r>
              <a:rPr lang="pl-PL" dirty="0" smtClean="0"/>
              <a:t> and </a:t>
            </a:r>
            <a:r>
              <a:rPr lang="pl-PL" dirty="0" err="1" smtClean="0"/>
              <a:t>Polish</a:t>
            </a:r>
            <a:r>
              <a:rPr lang="pl-PL" dirty="0" smtClean="0"/>
              <a:t> hero. </a:t>
            </a:r>
            <a:r>
              <a:rPr lang="pl-PL" dirty="0" err="1" smtClean="0"/>
              <a:t>Commandor</a:t>
            </a:r>
            <a:r>
              <a:rPr lang="pl-PL" dirty="0" smtClean="0"/>
              <a:t> of </a:t>
            </a:r>
            <a:r>
              <a:rPr lang="pl-PL" dirty="0" err="1" smtClean="0"/>
              <a:t>Hungarian</a:t>
            </a:r>
            <a:r>
              <a:rPr lang="pl-PL" dirty="0" smtClean="0"/>
              <a:t> </a:t>
            </a:r>
            <a:r>
              <a:rPr lang="pl-PL" dirty="0" err="1" smtClean="0"/>
              <a:t>Revolution</a:t>
            </a:r>
            <a:r>
              <a:rPr lang="pl-PL" dirty="0" smtClean="0"/>
              <a:t> in 1848 and </a:t>
            </a:r>
            <a:r>
              <a:rPr lang="pl-PL" dirty="0" err="1" smtClean="0"/>
              <a:t>also</a:t>
            </a:r>
            <a:r>
              <a:rPr lang="pl-PL" dirty="0" smtClean="0"/>
              <a:t> </a:t>
            </a:r>
            <a:r>
              <a:rPr lang="pl-PL" dirty="0" err="1" smtClean="0"/>
              <a:t>commandor</a:t>
            </a:r>
            <a:r>
              <a:rPr lang="pl-PL" dirty="0" smtClean="0"/>
              <a:t> of </a:t>
            </a:r>
            <a:r>
              <a:rPr lang="pl-PL" dirty="0" err="1" smtClean="0"/>
              <a:t>November</a:t>
            </a:r>
            <a:r>
              <a:rPr lang="pl-PL" dirty="0" smtClean="0"/>
              <a:t> </a:t>
            </a:r>
            <a:r>
              <a:rPr lang="pl-PL" dirty="0" err="1" smtClean="0"/>
              <a:t>Upring</a:t>
            </a:r>
            <a:r>
              <a:rPr lang="pl-PL" dirty="0" smtClean="0"/>
              <a:t> in 1830-1831. He </a:t>
            </a:r>
            <a:r>
              <a:rPr lang="pl-PL" dirty="0" err="1" smtClean="0"/>
              <a:t>helped</a:t>
            </a:r>
            <a:r>
              <a:rPr lang="pl-PL" dirty="0" smtClean="0"/>
              <a:t> Austria from imperial </a:t>
            </a:r>
            <a:r>
              <a:rPr lang="pl-PL" dirty="0" err="1" smtClean="0"/>
              <a:t>troops</a:t>
            </a:r>
            <a:r>
              <a:rPr lang="pl-PL" dirty="0" smtClean="0"/>
              <a:t> of Alfred I – Prince of</a:t>
            </a:r>
            <a:r>
              <a:rPr lang="en-GB" dirty="0" smtClean="0"/>
              <a:t> Windisch-Grätz</a:t>
            </a:r>
            <a:r>
              <a:rPr lang="pl-PL" dirty="0" smtClean="0"/>
              <a:t>. He </a:t>
            </a:r>
            <a:r>
              <a:rPr lang="pl-PL" dirty="0" err="1" smtClean="0"/>
              <a:t>created</a:t>
            </a:r>
            <a:r>
              <a:rPr lang="pl-PL" dirty="0" smtClean="0"/>
              <a:t> </a:t>
            </a:r>
            <a:r>
              <a:rPr lang="pl-PL" dirty="0" err="1" smtClean="0"/>
              <a:t>two</a:t>
            </a:r>
            <a:r>
              <a:rPr lang="pl-PL" dirty="0" smtClean="0"/>
              <a:t> </a:t>
            </a:r>
            <a:r>
              <a:rPr lang="pl-PL" dirty="0" err="1" smtClean="0"/>
              <a:t>emigration</a:t>
            </a:r>
            <a:r>
              <a:rPr lang="pl-PL" dirty="0" smtClean="0"/>
              <a:t> </a:t>
            </a:r>
            <a:r>
              <a:rPr lang="pl-PL" dirty="0" err="1" smtClean="0"/>
              <a:t>organizations</a:t>
            </a:r>
            <a:r>
              <a:rPr lang="pl-PL" dirty="0" smtClean="0"/>
              <a:t>:</a:t>
            </a:r>
          </a:p>
          <a:p>
            <a:pPr algn="just"/>
            <a:r>
              <a:rPr lang="pl-PL" dirty="0" err="1" smtClean="0"/>
              <a:t>Literary</a:t>
            </a:r>
            <a:r>
              <a:rPr lang="pl-PL" dirty="0"/>
              <a:t> </a:t>
            </a:r>
            <a:r>
              <a:rPr lang="pl-PL" dirty="0" smtClean="0"/>
              <a:t>and </a:t>
            </a:r>
            <a:r>
              <a:rPr lang="pl-PL" dirty="0" err="1" smtClean="0"/>
              <a:t>History</a:t>
            </a:r>
            <a:r>
              <a:rPr lang="pl-PL" dirty="0" smtClean="0"/>
              <a:t> </a:t>
            </a:r>
            <a:r>
              <a:rPr lang="pl-PL" dirty="0" err="1" smtClean="0"/>
              <a:t>Society</a:t>
            </a:r>
            <a:r>
              <a:rPr lang="pl-PL" dirty="0" smtClean="0"/>
              <a:t>,</a:t>
            </a:r>
          </a:p>
          <a:p>
            <a:pPr algn="just"/>
            <a:r>
              <a:rPr lang="pl-PL" dirty="0" err="1" smtClean="0"/>
              <a:t>Politechnical</a:t>
            </a:r>
            <a:r>
              <a:rPr lang="pl-PL" dirty="0" smtClean="0"/>
              <a:t> </a:t>
            </a:r>
            <a:r>
              <a:rPr lang="pl-PL" dirty="0" err="1" smtClean="0"/>
              <a:t>Polish</a:t>
            </a:r>
            <a:r>
              <a:rPr lang="pl-PL" dirty="0" smtClean="0"/>
              <a:t> </a:t>
            </a:r>
            <a:r>
              <a:rPr lang="pl-PL" dirty="0" err="1" smtClean="0"/>
              <a:t>Society</a:t>
            </a:r>
            <a:r>
              <a:rPr lang="pl-PL" dirty="0" smtClean="0"/>
              <a:t> in Paris</a:t>
            </a:r>
          </a:p>
        </p:txBody>
      </p:sp>
    </p:spTree>
    <p:extLst>
      <p:ext uri="{BB962C8B-B14F-4D97-AF65-F5344CB8AC3E}">
        <p14:creationId xmlns:p14="http://schemas.microsoft.com/office/powerpoint/2010/main" val="202568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 smtClean="0"/>
              <a:t>Hungarian</a:t>
            </a:r>
            <a:r>
              <a:rPr lang="pl-PL" dirty="0" smtClean="0"/>
              <a:t> </a:t>
            </a:r>
            <a:r>
              <a:rPr lang="pl-PL" dirty="0" err="1" smtClean="0"/>
              <a:t>Revolution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975654" y="2133600"/>
            <a:ext cx="6528958" cy="3777622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It </a:t>
            </a:r>
            <a:r>
              <a:rPr lang="pl-PL" dirty="0" err="1" smtClean="0"/>
              <a:t>started</a:t>
            </a:r>
            <a:r>
              <a:rPr lang="pl-PL" dirty="0" smtClean="0"/>
              <a:t> in 13 </a:t>
            </a:r>
            <a:r>
              <a:rPr lang="pl-PL" dirty="0" err="1" smtClean="0"/>
              <a:t>december</a:t>
            </a:r>
            <a:r>
              <a:rPr lang="pl-PL" dirty="0" smtClean="0"/>
              <a:t> 1848. </a:t>
            </a:r>
            <a:r>
              <a:rPr lang="pl-PL" dirty="0" err="1" smtClean="0"/>
              <a:t>All</a:t>
            </a:r>
            <a:r>
              <a:rPr lang="pl-PL" dirty="0" smtClean="0"/>
              <a:t> </a:t>
            </a:r>
            <a:r>
              <a:rPr lang="pl-PL" dirty="0" err="1" smtClean="0"/>
              <a:t>nation</a:t>
            </a:r>
            <a:r>
              <a:rPr lang="pl-PL" dirty="0" smtClean="0"/>
              <a:t> was </a:t>
            </a:r>
            <a:r>
              <a:rPr lang="pl-PL" dirty="0" err="1" smtClean="0"/>
              <a:t>involved</a:t>
            </a:r>
            <a:r>
              <a:rPr lang="pl-PL" dirty="0" smtClean="0"/>
              <a:t> to </a:t>
            </a:r>
            <a:r>
              <a:rPr lang="pl-PL" dirty="0" err="1" smtClean="0"/>
              <a:t>fight</a:t>
            </a:r>
            <a:r>
              <a:rPr lang="pl-PL" dirty="0" smtClean="0"/>
              <a:t> with Austria </a:t>
            </a:r>
            <a:r>
              <a:rPr lang="pl-PL" dirty="0" err="1" smtClean="0"/>
              <a:t>occupation</a:t>
            </a:r>
            <a:r>
              <a:rPr lang="pl-PL" dirty="0" smtClean="0"/>
              <a:t>. Józef Bem </a:t>
            </a:r>
            <a:r>
              <a:rPr lang="pl-PL" dirty="0" err="1" smtClean="0"/>
              <a:t>gave</a:t>
            </a:r>
            <a:r>
              <a:rPr lang="pl-PL" dirty="0" smtClean="0"/>
              <a:t> from the </a:t>
            </a:r>
            <a:r>
              <a:rPr lang="pl-PL" dirty="0" err="1" smtClean="0"/>
              <a:t>goverment</a:t>
            </a:r>
            <a:r>
              <a:rPr lang="pl-PL" dirty="0" smtClean="0"/>
              <a:t> </a:t>
            </a:r>
            <a:r>
              <a:rPr lang="pl-PL" dirty="0" err="1" smtClean="0"/>
              <a:t>huge</a:t>
            </a:r>
            <a:r>
              <a:rPr lang="pl-PL" dirty="0" smtClean="0"/>
              <a:t> </a:t>
            </a:r>
            <a:r>
              <a:rPr lang="pl-PL" dirty="0" err="1" smtClean="0"/>
              <a:t>amount</a:t>
            </a:r>
            <a:r>
              <a:rPr lang="pl-PL" dirty="0" smtClean="0"/>
              <a:t> of </a:t>
            </a:r>
            <a:r>
              <a:rPr lang="pl-PL" dirty="0" err="1" smtClean="0"/>
              <a:t>soldieries</a:t>
            </a:r>
            <a:r>
              <a:rPr lang="pl-PL" dirty="0" smtClean="0"/>
              <a:t>. Many of the </a:t>
            </a:r>
            <a:r>
              <a:rPr lang="pl-PL" dirty="0" err="1" smtClean="0"/>
              <a:t>important</a:t>
            </a:r>
            <a:r>
              <a:rPr lang="pl-PL" dirty="0" smtClean="0"/>
              <a:t> </a:t>
            </a:r>
            <a:r>
              <a:rPr lang="pl-PL" dirty="0" err="1" smtClean="0"/>
              <a:t>fights</a:t>
            </a:r>
            <a:r>
              <a:rPr lang="pl-PL" dirty="0" smtClean="0"/>
              <a:t> in </a:t>
            </a:r>
            <a:r>
              <a:rPr lang="pl-PL" dirty="0" err="1" smtClean="0"/>
              <a:t>Revolution</a:t>
            </a:r>
            <a:r>
              <a:rPr lang="pl-PL" dirty="0" smtClean="0"/>
              <a:t> he and </a:t>
            </a:r>
            <a:r>
              <a:rPr lang="pl-PL" dirty="0" err="1" smtClean="0"/>
              <a:t>his</a:t>
            </a:r>
            <a:r>
              <a:rPr lang="pl-PL" dirty="0" smtClean="0"/>
              <a:t> army won</a:t>
            </a:r>
            <a:r>
              <a:rPr lang="pl-PL" dirty="0"/>
              <a:t>. </a:t>
            </a:r>
            <a:r>
              <a:rPr lang="pl-PL" dirty="0" err="1" smtClean="0"/>
              <a:t>Unfortunately</a:t>
            </a:r>
            <a:r>
              <a:rPr lang="pl-PL" dirty="0" smtClean="0"/>
              <a:t> </a:t>
            </a:r>
            <a:r>
              <a:rPr lang="pl-PL" dirty="0" err="1" smtClean="0"/>
              <a:t>Hungary</a:t>
            </a:r>
            <a:r>
              <a:rPr lang="pl-PL" dirty="0" smtClean="0"/>
              <a:t> </a:t>
            </a:r>
            <a:r>
              <a:rPr lang="pl-PL" dirty="0" err="1" smtClean="0"/>
              <a:t>lost</a:t>
            </a:r>
            <a:r>
              <a:rPr lang="pl-PL" dirty="0" smtClean="0"/>
              <a:t> </a:t>
            </a:r>
            <a:r>
              <a:rPr lang="pl-PL" dirty="0" err="1" smtClean="0"/>
              <a:t>all</a:t>
            </a:r>
            <a:r>
              <a:rPr lang="pl-PL" dirty="0" smtClean="0"/>
              <a:t> </a:t>
            </a:r>
            <a:r>
              <a:rPr lang="pl-PL" dirty="0" err="1" smtClean="0"/>
              <a:t>revolution</a:t>
            </a:r>
            <a:r>
              <a:rPr lang="pl-PL" dirty="0"/>
              <a:t> </a:t>
            </a:r>
            <a:r>
              <a:rPr lang="pl-PL" dirty="0" smtClean="0"/>
              <a:t>– He was </a:t>
            </a:r>
            <a:r>
              <a:rPr lang="pl-PL" dirty="0" err="1" smtClean="0"/>
              <a:t>ingured</a:t>
            </a:r>
            <a:r>
              <a:rPr lang="pl-PL" dirty="0" smtClean="0"/>
              <a:t> in the Battle of </a:t>
            </a:r>
            <a:r>
              <a:rPr lang="pl-PL" dirty="0" err="1" smtClean="0"/>
              <a:t>Temesv</a:t>
            </a:r>
            <a:r>
              <a:rPr lang="hu-HU" dirty="0" smtClean="0"/>
              <a:t>á</a:t>
            </a:r>
            <a:r>
              <a:rPr lang="pl-PL" dirty="0" smtClean="0"/>
              <a:t>r.</a:t>
            </a:r>
            <a:endParaRPr lang="hu-HU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686" y="2232454"/>
            <a:ext cx="3800477" cy="25336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40562829"/>
      </p:ext>
    </p:extLst>
  </p:cSld>
  <p:clrMapOvr>
    <a:masterClrMapping/>
  </p:clrMapOvr>
</p:sld>
</file>

<file path=ppt/theme/theme1.xml><?xml version="1.0" encoding="utf-8"?>
<a:theme xmlns:a="http://schemas.openxmlformats.org/drawingml/2006/main" name="Smug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</TotalTime>
  <Words>159</Words>
  <Application>Microsoft Office PowerPoint</Application>
  <PresentationFormat>Panoramiczny</PresentationFormat>
  <Paragraphs>12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Smuga</vt:lpstr>
      <vt:lpstr>Józef Bem</vt:lpstr>
      <vt:lpstr>First footsteps</vt:lpstr>
      <vt:lpstr>His army career</vt:lpstr>
      <vt:lpstr>Hungarian Revolution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Józef Bem</dc:title>
  <dc:creator>uczen</dc:creator>
  <cp:lastModifiedBy>uczen</cp:lastModifiedBy>
  <cp:revision>7</cp:revision>
  <dcterms:created xsi:type="dcterms:W3CDTF">2019-05-31T06:47:22Z</dcterms:created>
  <dcterms:modified xsi:type="dcterms:W3CDTF">2019-05-31T07:37:55Z</dcterms:modified>
</cp:coreProperties>
</file>