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Poznan</a:t>
            </a:r>
            <a:r>
              <a:rPr lang="pl-PL" dirty="0" smtClean="0"/>
              <a:t>, 1956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It was the </a:t>
            </a:r>
            <a:r>
              <a:rPr lang="pl-PL" dirty="0" err="1" smtClean="0"/>
              <a:t>first</a:t>
            </a:r>
            <a:r>
              <a:rPr lang="pl-PL" dirty="0" smtClean="0"/>
              <a:t> </a:t>
            </a:r>
            <a:r>
              <a:rPr lang="pl-PL" dirty="0" err="1" smtClean="0"/>
              <a:t>strong</a:t>
            </a:r>
            <a:r>
              <a:rPr lang="pl-PL" dirty="0" smtClean="0"/>
              <a:t> </a:t>
            </a:r>
            <a:r>
              <a:rPr lang="pl-PL" dirty="0" err="1" smtClean="0"/>
              <a:t>massive</a:t>
            </a:r>
            <a:r>
              <a:rPr lang="pl-PL" dirty="0" smtClean="0"/>
              <a:t> protest </a:t>
            </a:r>
            <a:r>
              <a:rPr lang="pl-PL" dirty="0" err="1" smtClean="0"/>
              <a:t>against</a:t>
            </a:r>
            <a:r>
              <a:rPr lang="pl-PL" dirty="0" smtClean="0"/>
              <a:t> the </a:t>
            </a:r>
            <a:r>
              <a:rPr lang="pl-PL" dirty="0" err="1" smtClean="0"/>
              <a:t>communist</a:t>
            </a:r>
            <a:r>
              <a:rPr lang="pl-PL" dirty="0" smtClean="0"/>
              <a:t> </a:t>
            </a:r>
            <a:r>
              <a:rPr lang="pl-PL" dirty="0" err="1" smtClean="0"/>
              <a:t>government</a:t>
            </a:r>
            <a:r>
              <a:rPr lang="pl-PL" dirty="0" smtClean="0"/>
              <a:t> in Poland.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wanted</a:t>
            </a:r>
            <a:r>
              <a:rPr lang="pl-PL" dirty="0" smtClean="0"/>
              <a:t> </a:t>
            </a:r>
            <a:r>
              <a:rPr lang="pl-PL" dirty="0" err="1" smtClean="0"/>
              <a:t>better</a:t>
            </a:r>
            <a:r>
              <a:rPr lang="pl-PL" dirty="0" smtClean="0"/>
              <a:t> life and </a:t>
            </a:r>
            <a:r>
              <a:rPr lang="pl-PL" dirty="0" err="1" smtClean="0"/>
              <a:t>better</a:t>
            </a:r>
            <a:r>
              <a:rPr lang="pl-PL" dirty="0" smtClean="0"/>
              <a:t> </a:t>
            </a:r>
            <a:r>
              <a:rPr lang="pl-PL" dirty="0" err="1" smtClean="0"/>
              <a:t>lifestyle</a:t>
            </a:r>
            <a:r>
              <a:rPr lang="pl-PL" dirty="0" smtClean="0"/>
              <a:t>. </a:t>
            </a:r>
            <a:r>
              <a:rPr lang="pl-PL" dirty="0" err="1" smtClean="0"/>
              <a:t>During</a:t>
            </a:r>
            <a:r>
              <a:rPr lang="pl-PL" dirty="0" smtClean="0"/>
              <a:t> the </a:t>
            </a:r>
            <a:r>
              <a:rPr lang="pl-PL" dirty="0" err="1" smtClean="0"/>
              <a:t>Hungarian</a:t>
            </a:r>
            <a:r>
              <a:rPr lang="pl-PL" dirty="0" smtClean="0"/>
              <a:t> </a:t>
            </a:r>
            <a:r>
              <a:rPr lang="pl-PL" dirty="0" err="1" smtClean="0"/>
              <a:t>revolution</a:t>
            </a:r>
            <a:r>
              <a:rPr lang="pl-PL" dirty="0"/>
              <a:t> </a:t>
            </a:r>
            <a:r>
              <a:rPr lang="pl-PL" dirty="0" smtClean="0"/>
              <a:t>the Poland </a:t>
            </a:r>
            <a:r>
              <a:rPr lang="pl-PL" dirty="0" err="1" smtClean="0"/>
              <a:t>govenment</a:t>
            </a:r>
            <a:r>
              <a:rPr lang="pl-PL" dirty="0" smtClean="0"/>
              <a:t> </a:t>
            </a:r>
            <a:r>
              <a:rPr lang="pl-PL" dirty="0" err="1" smtClean="0"/>
              <a:t>sent</a:t>
            </a:r>
            <a:r>
              <a:rPr lang="pl-PL" dirty="0" smtClean="0"/>
              <a:t> </a:t>
            </a:r>
            <a:r>
              <a:rPr lang="pl-PL" dirty="0" err="1" smtClean="0"/>
              <a:t>medical</a:t>
            </a:r>
            <a:r>
              <a:rPr lang="pl-PL" dirty="0" smtClean="0"/>
              <a:t> </a:t>
            </a:r>
            <a:r>
              <a:rPr lang="pl-PL" dirty="0" err="1" smtClean="0"/>
              <a:t>support</a:t>
            </a:r>
            <a:r>
              <a:rPr lang="pl-PL" dirty="0" smtClean="0"/>
              <a:t>, </a:t>
            </a:r>
            <a:r>
              <a:rPr lang="pl-PL" dirty="0" err="1" smtClean="0"/>
              <a:t>medicines</a:t>
            </a:r>
            <a:r>
              <a:rPr lang="pl-PL" dirty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doctors</a:t>
            </a:r>
            <a:r>
              <a:rPr lang="pl-PL" dirty="0" smtClean="0"/>
              <a:t> as </a:t>
            </a:r>
            <a:r>
              <a:rPr lang="pl-PL" dirty="0" err="1" smtClean="0"/>
              <a:t>well</a:t>
            </a:r>
            <a:r>
              <a:rPr lang="pl-PL" dirty="0" smtClean="0"/>
              <a:t>.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prostest</a:t>
            </a:r>
            <a:r>
              <a:rPr lang="pl-PL" dirty="0" smtClean="0"/>
              <a:t> was </a:t>
            </a:r>
            <a:r>
              <a:rPr lang="pl-PL" dirty="0" err="1" smtClean="0"/>
              <a:t>important</a:t>
            </a:r>
            <a:r>
              <a:rPr lang="pl-PL" dirty="0" smtClean="0"/>
              <a:t> </a:t>
            </a:r>
            <a:r>
              <a:rPr lang="pl-PL" dirty="0" err="1" smtClean="0"/>
              <a:t>milestone</a:t>
            </a:r>
            <a:r>
              <a:rPr lang="pl-PL" dirty="0" smtClean="0"/>
              <a:t> on the </a:t>
            </a:r>
            <a:r>
              <a:rPr lang="pl-PL" dirty="0" err="1" smtClean="0"/>
              <a:t>way</a:t>
            </a:r>
            <a:r>
              <a:rPr lang="pl-PL" dirty="0" smtClean="0"/>
              <a:t> to the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October</a:t>
            </a:r>
            <a:r>
              <a:rPr lang="pl-PL" dirty="0" smtClean="0"/>
              <a:t>, the </a:t>
            </a:r>
            <a:r>
              <a:rPr lang="pl-PL" dirty="0" err="1" smtClean="0"/>
              <a:t>installion</a:t>
            </a:r>
            <a:r>
              <a:rPr lang="pl-PL" dirty="0" smtClean="0"/>
              <a:t> of a less </a:t>
            </a:r>
            <a:r>
              <a:rPr lang="pl-PL" dirty="0" err="1" smtClean="0"/>
              <a:t>Soviet-controlled</a:t>
            </a:r>
            <a:r>
              <a:rPr lang="pl-PL" dirty="0" smtClean="0"/>
              <a:t> </a:t>
            </a:r>
            <a:r>
              <a:rPr lang="pl-PL" dirty="0" err="1" smtClean="0"/>
              <a:t>government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33" y="199397"/>
            <a:ext cx="3657600" cy="291693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2" y="4306659"/>
            <a:ext cx="275109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8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err="1"/>
              <a:t>Hungarian</a:t>
            </a:r>
            <a:r>
              <a:rPr lang="pl-PL" b="1" dirty="0"/>
              <a:t> </a:t>
            </a:r>
            <a:r>
              <a:rPr lang="pl-PL" b="1" dirty="0" err="1"/>
              <a:t>Revolution</a:t>
            </a:r>
            <a:r>
              <a:rPr lang="pl-PL" b="1" dirty="0"/>
              <a:t> of 1956</a:t>
            </a:r>
            <a:br>
              <a:rPr lang="pl-PL" b="1" dirty="0"/>
            </a:br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It was a </a:t>
            </a:r>
            <a:r>
              <a:rPr lang="pl-PL" dirty="0" err="1" smtClean="0"/>
              <a:t>fight</a:t>
            </a:r>
            <a:r>
              <a:rPr lang="pl-PL" dirty="0" smtClean="0"/>
              <a:t> </a:t>
            </a:r>
            <a:r>
              <a:rPr lang="pl-PL" dirty="0" err="1" smtClean="0"/>
              <a:t>against</a:t>
            </a:r>
            <a:r>
              <a:rPr lang="pl-PL" dirty="0" smtClean="0"/>
              <a:t> the </a:t>
            </a:r>
            <a:r>
              <a:rPr lang="pl-PL" dirty="0" err="1" smtClean="0"/>
              <a:t>soviet</a:t>
            </a:r>
            <a:r>
              <a:rPr lang="pl-PL" dirty="0" smtClean="0"/>
              <a:t> </a:t>
            </a:r>
            <a:r>
              <a:rPr lang="pl-PL" dirty="0" err="1" smtClean="0"/>
              <a:t>union</a:t>
            </a:r>
            <a:r>
              <a:rPr lang="pl-PL" dirty="0" smtClean="0"/>
              <a:t>. First </a:t>
            </a:r>
            <a:r>
              <a:rPr lang="pl-PL" dirty="0" err="1" smtClean="0"/>
              <a:t>it</a:t>
            </a:r>
            <a:r>
              <a:rPr lang="pl-PL" dirty="0" smtClean="0"/>
              <a:t> was  a </a:t>
            </a:r>
            <a:r>
              <a:rPr lang="pl-PL" dirty="0" err="1" smtClean="0"/>
              <a:t>peacful</a:t>
            </a:r>
            <a:r>
              <a:rPr lang="pl-PL" dirty="0" smtClean="0"/>
              <a:t> protest, and </a:t>
            </a:r>
            <a:r>
              <a:rPr lang="pl-PL" dirty="0" err="1" smtClean="0"/>
              <a:t>then</a:t>
            </a:r>
            <a:r>
              <a:rPr lang="pl-PL" dirty="0" smtClean="0"/>
              <a:t> </a:t>
            </a:r>
            <a:r>
              <a:rPr lang="pl-PL" dirty="0" err="1" smtClean="0"/>
              <a:t>became</a:t>
            </a:r>
            <a:r>
              <a:rPr lang="pl-PL" dirty="0" smtClean="0"/>
              <a:t> a </a:t>
            </a:r>
            <a:r>
              <a:rPr lang="pl-PL" dirty="0" err="1" smtClean="0"/>
              <a:t>bloody</a:t>
            </a:r>
            <a:r>
              <a:rPr lang="pl-PL" dirty="0" smtClean="0"/>
              <a:t> </a:t>
            </a:r>
            <a:r>
              <a:rPr lang="pl-PL" dirty="0" err="1" smtClean="0"/>
              <a:t>fight</a:t>
            </a:r>
            <a:r>
              <a:rPr lang="pl-PL" dirty="0" smtClean="0"/>
              <a:t>. 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/>
              <a:t> </a:t>
            </a:r>
            <a:r>
              <a:rPr lang="pl-PL" dirty="0" smtClean="0"/>
              <a:t>3.000 </a:t>
            </a:r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pl-PL" dirty="0" err="1" smtClean="0"/>
              <a:t>died</a:t>
            </a:r>
            <a:r>
              <a:rPr lang="pl-PL" dirty="0" smtClean="0"/>
              <a:t> in the </a:t>
            </a:r>
            <a:r>
              <a:rPr lang="pl-PL" dirty="0" err="1" smtClean="0"/>
              <a:t>fights</a:t>
            </a:r>
            <a:r>
              <a:rPr lang="pl-PL" dirty="0" smtClean="0"/>
              <a:t>, and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 13.000 </a:t>
            </a:r>
            <a:r>
              <a:rPr lang="pl-PL" dirty="0" err="1" smtClean="0"/>
              <a:t>had</a:t>
            </a:r>
            <a:r>
              <a:rPr lang="pl-PL" dirty="0" smtClean="0"/>
              <a:t> </a:t>
            </a:r>
            <a:r>
              <a:rPr lang="pl-PL" dirty="0" err="1" smtClean="0"/>
              <a:t>injured</a:t>
            </a:r>
            <a:r>
              <a:rPr lang="pl-PL" dirty="0" smtClean="0"/>
              <a:t>.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tried</a:t>
            </a:r>
            <a:r>
              <a:rPr lang="pl-PL" dirty="0"/>
              <a:t> </a:t>
            </a:r>
            <a:r>
              <a:rPr lang="pl-PL" dirty="0" err="1" smtClean="0"/>
              <a:t>several</a:t>
            </a:r>
            <a:r>
              <a:rPr lang="pl-PL" dirty="0" smtClean="0"/>
              <a:t> </a:t>
            </a:r>
            <a:r>
              <a:rPr lang="pl-PL" dirty="0" err="1" smtClean="0"/>
              <a:t>times</a:t>
            </a:r>
            <a:r>
              <a:rPr lang="pl-PL" dirty="0" smtClean="0"/>
              <a:t> to </a:t>
            </a:r>
            <a:r>
              <a:rPr lang="pl-PL" dirty="0" err="1" smtClean="0"/>
              <a:t>have</a:t>
            </a:r>
            <a:r>
              <a:rPr lang="pl-PL" dirty="0" smtClean="0"/>
              <a:t> a </a:t>
            </a:r>
            <a:r>
              <a:rPr lang="pl-PL" dirty="0" err="1" smtClean="0"/>
              <a:t>conference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, to </a:t>
            </a:r>
            <a:r>
              <a:rPr lang="pl-PL" dirty="0" err="1" smtClean="0"/>
              <a:t>retreat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 of the </a:t>
            </a:r>
            <a:r>
              <a:rPr lang="pl-PL" dirty="0" err="1" smtClean="0"/>
              <a:t>russian</a:t>
            </a:r>
            <a:r>
              <a:rPr lang="pl-PL" dirty="0" smtClean="0"/>
              <a:t> </a:t>
            </a:r>
            <a:r>
              <a:rPr lang="pl-PL" dirty="0" err="1" smtClean="0"/>
              <a:t>forces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2" y="2347784"/>
            <a:ext cx="3117600" cy="4320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2" y="107091"/>
            <a:ext cx="313706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Common</a:t>
            </a:r>
            <a:r>
              <a:rPr lang="pl-PL" dirty="0" smtClean="0"/>
              <a:t> </a:t>
            </a:r>
            <a:r>
              <a:rPr lang="pl-PL" dirty="0" err="1" smtClean="0"/>
              <a:t>things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„Polak Węgier dwa bratanki”,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proved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then</a:t>
            </a:r>
            <a:r>
              <a:rPr lang="pl-PL" dirty="0" smtClean="0"/>
              <a:t>, as </a:t>
            </a:r>
            <a:r>
              <a:rPr lang="pl-PL" dirty="0" err="1" smtClean="0"/>
              <a:t>many</a:t>
            </a:r>
            <a:r>
              <a:rPr lang="pl-PL" dirty="0" smtClean="0"/>
              <a:t> </a:t>
            </a:r>
            <a:r>
              <a:rPr lang="pl-PL" dirty="0" err="1" smtClean="0"/>
              <a:t>times</a:t>
            </a:r>
            <a:r>
              <a:rPr lang="pl-PL" dirty="0" smtClean="0"/>
              <a:t> in the </a:t>
            </a:r>
            <a:r>
              <a:rPr lang="pl-PL" dirty="0" err="1" smtClean="0"/>
              <a:t>common</a:t>
            </a:r>
            <a:r>
              <a:rPr lang="pl-PL" dirty="0" smtClean="0"/>
              <a:t> </a:t>
            </a:r>
            <a:r>
              <a:rPr lang="pl-PL" dirty="0" err="1" smtClean="0"/>
              <a:t>history</a:t>
            </a:r>
            <a:r>
              <a:rPr lang="pl-PL" dirty="0" smtClean="0"/>
              <a:t> of the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countries</a:t>
            </a:r>
            <a:r>
              <a:rPr lang="pl-PL" dirty="0" smtClean="0"/>
              <a:t>.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send</a:t>
            </a:r>
            <a:r>
              <a:rPr lang="pl-PL" dirty="0" smtClean="0"/>
              <a:t> </a:t>
            </a:r>
            <a:r>
              <a:rPr lang="pl-PL" dirty="0" err="1" smtClean="0"/>
              <a:t>medicines</a:t>
            </a:r>
            <a:r>
              <a:rPr lang="pl-PL" dirty="0" smtClean="0"/>
              <a:t>,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collect</a:t>
            </a:r>
            <a:r>
              <a:rPr lang="pl-PL" dirty="0" smtClean="0"/>
              <a:t> </a:t>
            </a:r>
            <a:r>
              <a:rPr lang="pl-PL" dirty="0" err="1" smtClean="0"/>
              <a:t>money</a:t>
            </a:r>
            <a:r>
              <a:rPr lang="pl-PL" dirty="0" smtClean="0"/>
              <a:t> for the </a:t>
            </a:r>
            <a:r>
              <a:rPr lang="pl-PL" dirty="0" err="1" smtClean="0"/>
              <a:t>Hungarian</a:t>
            </a:r>
            <a:r>
              <a:rPr lang="pl-PL" dirty="0" smtClean="0"/>
              <a:t> </a:t>
            </a:r>
            <a:r>
              <a:rPr lang="pl-PL" dirty="0" err="1" smtClean="0"/>
              <a:t>revolution</a:t>
            </a:r>
            <a:r>
              <a:rPr lang="pl-PL" dirty="0" smtClean="0"/>
              <a:t>, and </a:t>
            </a:r>
            <a:r>
              <a:rPr lang="pl-PL" dirty="0" err="1" smtClean="0"/>
              <a:t>next</a:t>
            </a:r>
            <a:r>
              <a:rPr lang="pl-PL" dirty="0" smtClean="0"/>
              <a:t> to </a:t>
            </a:r>
            <a:r>
              <a:rPr lang="pl-PL" dirty="0" err="1" smtClean="0"/>
              <a:t>these</a:t>
            </a:r>
            <a:r>
              <a:rPr lang="pl-PL" dirty="0" smtClean="0"/>
              <a:t> </a:t>
            </a:r>
            <a:r>
              <a:rPr lang="pl-PL" dirty="0" err="1" smtClean="0"/>
              <a:t>facts</a:t>
            </a:r>
            <a:r>
              <a:rPr lang="pl-PL" dirty="0" smtClean="0"/>
              <a:t>,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encouraged</a:t>
            </a:r>
            <a:r>
              <a:rPr lang="pl-PL" dirty="0" smtClean="0"/>
              <a:t> </a:t>
            </a:r>
            <a:r>
              <a:rPr lang="pl-PL" dirty="0" err="1" smtClean="0"/>
              <a:t>us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2" y="337752"/>
            <a:ext cx="2368000" cy="2880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17" y="3565799"/>
            <a:ext cx="431281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1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Thanks</a:t>
            </a:r>
            <a:r>
              <a:rPr lang="pl-PL" dirty="0" smtClean="0"/>
              <a:t>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Dziękujemy za uwagę </a:t>
            </a:r>
          </a:p>
          <a:p>
            <a:r>
              <a:rPr lang="pl-PL" dirty="0" smtClean="0"/>
              <a:t>Jakub Olszański, Jakub Zięba, </a:t>
            </a:r>
          </a:p>
          <a:p>
            <a:r>
              <a:rPr lang="pl-PL" dirty="0" err="1" smtClean="0"/>
              <a:t>Gyarmati</a:t>
            </a:r>
            <a:r>
              <a:rPr lang="pl-PL" dirty="0" smtClean="0"/>
              <a:t> Hanna, </a:t>
            </a:r>
            <a:r>
              <a:rPr lang="pl-PL" dirty="0" err="1" smtClean="0"/>
              <a:t>Szabo-Deak</a:t>
            </a:r>
            <a:r>
              <a:rPr lang="pl-PL" dirty="0" smtClean="0"/>
              <a:t> Laszlo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7800038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</TotalTime>
  <Words>190</Words>
  <Application>Microsoft Office PowerPoint</Application>
  <PresentationFormat>Panoramiczny</PresentationFormat>
  <Paragraphs>10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Wycinek</vt:lpstr>
      <vt:lpstr>Poznan, 1956</vt:lpstr>
      <vt:lpstr>Hungarian Revolution of 1956 </vt:lpstr>
      <vt:lpstr>Common things</vt:lpstr>
      <vt:lpstr>Thanks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Poznan, 1956</dc:title>
  <dc:creator>uczen</dc:creator>
  <cp:lastModifiedBy>uczen</cp:lastModifiedBy>
  <cp:revision>4</cp:revision>
  <dcterms:created xsi:type="dcterms:W3CDTF">2019-05-31T06:37:41Z</dcterms:created>
  <dcterms:modified xsi:type="dcterms:W3CDTF">2019-05-31T07:23:33Z</dcterms:modified>
</cp:coreProperties>
</file>