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0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2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59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35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24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7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6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62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2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1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5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82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82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92E75F-3748-496E-8544-F78A18A60ED8}" type="datetimeFigureOut">
              <a:rPr lang="pl-PL" smtClean="0"/>
              <a:t>2019-06-11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00BE68-A0EB-47E1-A1DA-34CAD6790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86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II.Rakoczi </a:t>
            </a:r>
            <a:r>
              <a:rPr lang="pl-PL" dirty="0" smtClean="0"/>
              <a:t>Ferenc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32550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Authors</a:t>
            </a:r>
            <a:r>
              <a:rPr lang="pl-PL" dirty="0" smtClean="0"/>
              <a:t>: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Aranyi</a:t>
            </a:r>
            <a:r>
              <a:rPr lang="pl-PL" dirty="0" smtClean="0"/>
              <a:t> Petra</a:t>
            </a:r>
          </a:p>
          <a:p>
            <a:r>
              <a:rPr lang="pl-PL" dirty="0" err="1" smtClean="0"/>
              <a:t>Balint</a:t>
            </a:r>
            <a:r>
              <a:rPr lang="pl-PL" dirty="0" smtClean="0"/>
              <a:t> </a:t>
            </a:r>
            <a:r>
              <a:rPr lang="pl-PL" dirty="0" err="1" smtClean="0"/>
              <a:t>Boglarka</a:t>
            </a:r>
            <a:endParaRPr lang="pl-PL" dirty="0" smtClean="0"/>
          </a:p>
          <a:p>
            <a:r>
              <a:rPr lang="pl-PL" dirty="0" smtClean="0"/>
              <a:t>Bartosz Chmielecki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185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Quick</a:t>
            </a:r>
            <a:r>
              <a:rPr lang="pl-PL" dirty="0" smtClean="0"/>
              <a:t> </a:t>
            </a:r>
            <a:r>
              <a:rPr lang="pl-PL" dirty="0" err="1" smtClean="0"/>
              <a:t>biography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37254"/>
            <a:ext cx="7148383" cy="333861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Francis II </a:t>
            </a:r>
            <a:r>
              <a:rPr lang="en-US" b="1" dirty="0" err="1"/>
              <a:t>Rákóczi</a:t>
            </a:r>
            <a:r>
              <a:rPr lang="en-US" dirty="0"/>
              <a:t> (Hungarian: II. </a:t>
            </a:r>
            <a:r>
              <a:rPr lang="en-US" dirty="0" err="1"/>
              <a:t>Rákóczi</a:t>
            </a:r>
            <a:r>
              <a:rPr lang="en-US" dirty="0"/>
              <a:t> </a:t>
            </a:r>
            <a:r>
              <a:rPr lang="en-US" dirty="0" err="1"/>
              <a:t>Ferenc</a:t>
            </a:r>
            <a:r>
              <a:rPr lang="en-US" dirty="0"/>
              <a:t>, Hungarian pronunciation: [ˈ</a:t>
            </a:r>
            <a:r>
              <a:rPr lang="en-US" dirty="0" err="1"/>
              <a:t>raːkoːt͡si</a:t>
            </a:r>
            <a:r>
              <a:rPr lang="en-US" dirty="0"/>
              <a:t> ˈ</a:t>
            </a:r>
            <a:r>
              <a:rPr lang="en-US" dirty="0" err="1"/>
              <a:t>fɛrɛnt͡s</a:t>
            </a:r>
            <a:r>
              <a:rPr lang="en-US" dirty="0"/>
              <a:t>]; 27 March 1676 – 8 April 1735) was a Hungarian nobleman[1] and leader of the Hungarian uprising against the Habsburgs in 1703-11 as the prince (</a:t>
            </a:r>
            <a:r>
              <a:rPr lang="en-US" dirty="0" err="1"/>
              <a:t>fejedelem</a:t>
            </a:r>
            <a:r>
              <a:rPr lang="en-US" dirty="0"/>
              <a:t>) of the Estates Confederated for Liberty of the Kingdom of Hungary. He was also Prince of Transylvania, an Imperial Prince, and a member of the Order of the Golden Fleece. Today he is considered a national hero in Hungary.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48" y="2537254"/>
            <a:ext cx="23812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Childhood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He was the richest landlord in the Kingdom of Hungary and was the count (comes </a:t>
            </a:r>
            <a:r>
              <a:rPr lang="en-US" dirty="0" err="1"/>
              <a:t>perpetuus</a:t>
            </a:r>
            <a:r>
              <a:rPr lang="en-US" dirty="0"/>
              <a:t>) of the </a:t>
            </a:r>
            <a:r>
              <a:rPr lang="en-US" dirty="0" err="1"/>
              <a:t>Comitatus</a:t>
            </a:r>
            <a:r>
              <a:rPr lang="en-US" dirty="0"/>
              <a:t> </a:t>
            </a:r>
            <a:r>
              <a:rPr lang="en-US" dirty="0" err="1"/>
              <a:t>Sarossiensis</a:t>
            </a:r>
            <a:r>
              <a:rPr lang="en-US" dirty="0"/>
              <a:t> (in Hungarian </a:t>
            </a:r>
            <a:r>
              <a:rPr lang="en-US" dirty="0" err="1"/>
              <a:t>Sáros</a:t>
            </a:r>
            <a:r>
              <a:rPr lang="en-US" dirty="0"/>
              <a:t>) from 1694 on. He was the third of three children born to Francis I </a:t>
            </a:r>
            <a:r>
              <a:rPr lang="en-US" dirty="0" err="1"/>
              <a:t>Rákóczi</a:t>
            </a:r>
            <a:r>
              <a:rPr lang="en-US" dirty="0"/>
              <a:t>, elected ruling prince of Transylvania, and </a:t>
            </a:r>
            <a:r>
              <a:rPr lang="en-US" dirty="0" err="1"/>
              <a:t>Zrínyi</a:t>
            </a:r>
            <a:r>
              <a:rPr lang="en-US" dirty="0"/>
              <a:t> Ilona, who was the daughter of </a:t>
            </a:r>
            <a:r>
              <a:rPr lang="en-US" dirty="0" err="1"/>
              <a:t>Zrínyi</a:t>
            </a:r>
            <a:r>
              <a:rPr lang="en-US" dirty="0"/>
              <a:t> </a:t>
            </a:r>
            <a:r>
              <a:rPr lang="en-US" dirty="0" err="1"/>
              <a:t>Péter</a:t>
            </a:r>
            <a:r>
              <a:rPr lang="en-US" dirty="0"/>
              <a:t>, Ban of Croatia, and niece of the poet </a:t>
            </a:r>
            <a:r>
              <a:rPr lang="en-US" dirty="0" err="1"/>
              <a:t>Zrínyi</a:t>
            </a:r>
            <a:r>
              <a:rPr lang="en-US" dirty="0"/>
              <a:t> </a:t>
            </a:r>
            <a:r>
              <a:rPr lang="en-US" dirty="0" err="1"/>
              <a:t>Miklós</a:t>
            </a:r>
            <a:r>
              <a:rPr lang="en-US" dirty="0"/>
              <a:t>. His grandfather and great-grandfather, both called George, were Princes of Transylvania. He had a brother, George, who died as a baby before Francis was born, and a sister, Julianna </a:t>
            </a:r>
            <a:r>
              <a:rPr lang="en-US" dirty="0" err="1"/>
              <a:t>Rákóczi</a:t>
            </a:r>
            <a:r>
              <a:rPr lang="en-US" dirty="0"/>
              <a:t>, later Countess of </a:t>
            </a:r>
            <a:r>
              <a:rPr lang="en-US" dirty="0" err="1"/>
              <a:t>Aspremont</a:t>
            </a:r>
            <a:r>
              <a:rPr lang="en-US" dirty="0"/>
              <a:t>-Lynden, who was four years older than Francis. His father died when he was four months old.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17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Role of Poland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6533146" cy="3318936"/>
          </a:xfrm>
        </p:spPr>
        <p:txBody>
          <a:bodyPr/>
          <a:lstStyle/>
          <a:p>
            <a:r>
              <a:rPr lang="en-US" dirty="0"/>
              <a:t>One of the youngsters of the young master, accompanied by Ádám </a:t>
            </a:r>
            <a:r>
              <a:rPr lang="en-US" dirty="0" err="1"/>
              <a:t>Berzeviczy</a:t>
            </a:r>
            <a:r>
              <a:rPr lang="en-US" dirty="0"/>
              <a:t>, to </a:t>
            </a:r>
            <a:r>
              <a:rPr lang="en-US" dirty="0" smtClean="0"/>
              <a:t>Poland</a:t>
            </a:r>
            <a:r>
              <a:rPr lang="pl-PL" dirty="0" smtClean="0"/>
              <a:t> </a:t>
            </a:r>
            <a:r>
              <a:rPr lang="en-US" dirty="0" smtClean="0"/>
              <a:t>he </a:t>
            </a:r>
            <a:r>
              <a:rPr lang="en-US" dirty="0"/>
              <a:t>was a refugee, where he found protection and a second home. But even here </a:t>
            </a:r>
            <a:r>
              <a:rPr lang="en-US" dirty="0" err="1"/>
              <a:t>Rákóczi's</a:t>
            </a:r>
            <a:r>
              <a:rPr lang="en-US" dirty="0"/>
              <a:t> life was in danger, mainly </a:t>
            </a:r>
            <a:r>
              <a:rPr lang="en-US" dirty="0" smtClean="0"/>
              <a:t>because </a:t>
            </a:r>
            <a:r>
              <a:rPr lang="en-US" dirty="0"/>
              <a:t>HUF 10 000 bounty on his head, so I saw good cousin, Sieniawski Prince koronahetman </a:t>
            </a:r>
            <a:r>
              <a:rPr lang="pl-PL" dirty="0" err="1" smtClean="0"/>
              <a:t>wife</a:t>
            </a:r>
            <a:r>
              <a:rPr lang="en-US" dirty="0" smtClean="0"/>
              <a:t>,</a:t>
            </a:r>
            <a:r>
              <a:rPr lang="en-US" dirty="0"/>
              <a:t> Elżbieta Lubomirski Duke women masked or obscured.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8" y="2556932"/>
            <a:ext cx="2743200" cy="33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Exile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Rákóczi</a:t>
            </a:r>
            <a:r>
              <a:rPr lang="en-US" dirty="0"/>
              <a:t> was offered the Polish Crown twice, supported by Tsar Peter I of Russia. He turned the offers down, though, and remained in Poland until 1712, where he was the honored guest of the Polish aristocracy. For a while he lived in </a:t>
            </a:r>
            <a:r>
              <a:rPr lang="en-US" dirty="0" err="1"/>
              <a:t>Gdańsk</a:t>
            </a:r>
            <a:r>
              <a:rPr lang="en-US" dirty="0"/>
              <a:t> under the pseudonym of Count of </a:t>
            </a:r>
            <a:r>
              <a:rPr lang="en-US" dirty="0" err="1"/>
              <a:t>Sáros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537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Proclamation</a:t>
            </a:r>
            <a:r>
              <a:rPr lang="pl-PL" dirty="0"/>
              <a:t> of </a:t>
            </a:r>
            <a:r>
              <a:rPr lang="pl-PL" dirty="0" err="1" smtClean="0"/>
              <a:t>Breznai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6514069" cy="3069511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1703 .May 12 </a:t>
            </a:r>
            <a:r>
              <a:rPr lang="pl-PL" dirty="0" err="1"/>
              <a:t>dated</a:t>
            </a:r>
            <a:r>
              <a:rPr lang="pl-PL" dirty="0"/>
              <a:t> II. Ferenc </a:t>
            </a:r>
            <a:r>
              <a:rPr lang="pl-PL" dirty="0" err="1"/>
              <a:t>Rákóczi</a:t>
            </a:r>
            <a:r>
              <a:rPr lang="pl-PL" dirty="0"/>
              <a:t>, </a:t>
            </a:r>
            <a:r>
              <a:rPr lang="pl-PL" dirty="0" err="1"/>
              <a:t>prince</a:t>
            </a:r>
            <a:r>
              <a:rPr lang="pl-PL" dirty="0"/>
              <a:t> of </a:t>
            </a:r>
            <a:r>
              <a:rPr lang="pl-PL" dirty="0" err="1"/>
              <a:t>Transylvania</a:t>
            </a:r>
            <a:r>
              <a:rPr lang="pl-PL" dirty="0"/>
              <a:t>, </a:t>
            </a:r>
            <a:r>
              <a:rPr lang="pl-PL" dirty="0" err="1"/>
              <a:t>prince</a:t>
            </a:r>
            <a:r>
              <a:rPr lang="pl-PL" dirty="0"/>
              <a:t> of German-</a:t>
            </a:r>
            <a:r>
              <a:rPr lang="pl-PL" dirty="0" err="1"/>
              <a:t>roman</a:t>
            </a:r>
            <a:r>
              <a:rPr lang="pl-PL" dirty="0"/>
              <a:t> </a:t>
            </a:r>
            <a:r>
              <a:rPr lang="pl-PL" dirty="0" err="1"/>
              <a:t>empire</a:t>
            </a:r>
            <a:r>
              <a:rPr lang="pl-PL" dirty="0"/>
              <a:t>, </a:t>
            </a:r>
            <a:r>
              <a:rPr lang="pl-PL" dirty="0" err="1"/>
              <a:t>Hungarian</a:t>
            </a:r>
            <a:r>
              <a:rPr lang="pl-PL" dirty="0"/>
              <a:t> </a:t>
            </a:r>
            <a:r>
              <a:rPr lang="pl-PL" dirty="0" err="1"/>
              <a:t>nobleman</a:t>
            </a:r>
            <a:r>
              <a:rPr lang="pl-PL" dirty="0"/>
              <a:t> and Miklós </a:t>
            </a:r>
            <a:r>
              <a:rPr lang="pl-PL" dirty="0" err="1"/>
              <a:t>Bercsényi</a:t>
            </a:r>
            <a:r>
              <a:rPr lang="pl-PL" dirty="0"/>
              <a:t>, </a:t>
            </a:r>
            <a:r>
              <a:rPr lang="pl-PL" dirty="0" err="1"/>
              <a:t>published</a:t>
            </a:r>
            <a:r>
              <a:rPr lang="pl-PL" dirty="0"/>
              <a:t> the “</a:t>
            </a:r>
            <a:r>
              <a:rPr lang="pl-PL" dirty="0" err="1"/>
              <a:t>breznai</a:t>
            </a:r>
            <a:r>
              <a:rPr lang="pl-PL" dirty="0"/>
              <a:t> </a:t>
            </a:r>
            <a:r>
              <a:rPr lang="pl-PL" dirty="0" err="1"/>
              <a:t>proclamation</a:t>
            </a:r>
            <a:r>
              <a:rPr lang="pl-PL" dirty="0"/>
              <a:t>” of „ </a:t>
            </a:r>
            <a:r>
              <a:rPr lang="pl-PL" dirty="0" err="1"/>
              <a:t>Felső-Vadászi</a:t>
            </a:r>
            <a:r>
              <a:rPr lang="pl-PL" dirty="0"/>
              <a:t> </a:t>
            </a:r>
            <a:r>
              <a:rPr lang="pl-PL" dirty="0" err="1"/>
              <a:t>Rákóczi</a:t>
            </a:r>
            <a:r>
              <a:rPr lang="pl-PL" dirty="0"/>
              <a:t> Ferenc </a:t>
            </a:r>
            <a:r>
              <a:rPr lang="pl-PL" dirty="0" err="1"/>
              <a:t>Head</a:t>
            </a:r>
            <a:r>
              <a:rPr lang="pl-PL" dirty="0"/>
              <a:t> and </a:t>
            </a:r>
            <a:r>
              <a:rPr lang="pl-PL" dirty="0" err="1"/>
              <a:t>Gróff</a:t>
            </a:r>
            <a:r>
              <a:rPr lang="pl-PL" dirty="0"/>
              <a:t> </a:t>
            </a:r>
            <a:r>
              <a:rPr lang="pl-PL" dirty="0" err="1"/>
              <a:t>Székesi</a:t>
            </a:r>
            <a:r>
              <a:rPr lang="pl-PL" dirty="0"/>
              <a:t> </a:t>
            </a:r>
            <a:r>
              <a:rPr lang="pl-PL" dirty="0" err="1"/>
              <a:t>Bercsényi</a:t>
            </a:r>
            <a:r>
              <a:rPr lang="pl-PL" dirty="0"/>
              <a:t>… ”.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call</a:t>
            </a:r>
            <a:r>
              <a:rPr lang="pl-PL" dirty="0"/>
              <a:t> to </a:t>
            </a:r>
            <a:r>
              <a:rPr lang="pl-PL" dirty="0" err="1"/>
              <a:t>arms</a:t>
            </a:r>
            <a:r>
              <a:rPr lang="pl-PL" dirty="0"/>
              <a:t> </a:t>
            </a:r>
            <a:r>
              <a:rPr lang="pl-PL" dirty="0" err="1"/>
              <a:t>edict</a:t>
            </a:r>
            <a:r>
              <a:rPr lang="pl-PL" dirty="0"/>
              <a:t> </a:t>
            </a:r>
            <a:r>
              <a:rPr lang="pl-PL" dirty="0" err="1"/>
              <a:t>three</a:t>
            </a:r>
            <a:r>
              <a:rPr lang="pl-PL" dirty="0"/>
              <a:t> </a:t>
            </a:r>
            <a:r>
              <a:rPr lang="pl-PL" dirty="0" err="1"/>
              <a:t>Hungarian-language</a:t>
            </a:r>
            <a:r>
              <a:rPr lang="pl-PL" dirty="0"/>
              <a:t> </a:t>
            </a:r>
            <a:r>
              <a:rPr lang="pl-PL" dirty="0" err="1"/>
              <a:t>copy</a:t>
            </a:r>
            <a:r>
              <a:rPr lang="pl-PL" dirty="0"/>
              <a:t> of the </a:t>
            </a:r>
            <a:r>
              <a:rPr lang="pl-PL" dirty="0" err="1"/>
              <a:t>memory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war of </a:t>
            </a:r>
            <a:r>
              <a:rPr lang="pl-PL" dirty="0" err="1"/>
              <a:t>journalism</a:t>
            </a:r>
            <a:r>
              <a:rPr lang="pl-PL" dirty="0"/>
              <a:t>,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survived</a:t>
            </a:r>
            <a:r>
              <a:rPr lang="pl-PL" dirty="0"/>
              <a:t> </a:t>
            </a:r>
            <a:r>
              <a:rPr lang="pl-PL" dirty="0" err="1"/>
              <a:t>Bercsényi</a:t>
            </a:r>
            <a:r>
              <a:rPr lang="pl-PL" dirty="0"/>
              <a:t> </a:t>
            </a:r>
            <a:r>
              <a:rPr lang="pl-PL" dirty="0" err="1"/>
              <a:t>handwriting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Kalman </a:t>
            </a:r>
            <a:r>
              <a:rPr lang="pl-PL" dirty="0" err="1"/>
              <a:t>Thaly</a:t>
            </a:r>
            <a:r>
              <a:rPr lang="pl-PL" dirty="0"/>
              <a:t> </a:t>
            </a:r>
            <a:r>
              <a:rPr lang="pl-PL" dirty="0" err="1"/>
              <a:t>discovered</a:t>
            </a:r>
            <a:r>
              <a:rPr lang="pl-PL" dirty="0"/>
              <a:t> (the </a:t>
            </a:r>
            <a:r>
              <a:rPr lang="pl-PL" dirty="0" err="1"/>
              <a:t>whole</a:t>
            </a:r>
            <a:r>
              <a:rPr lang="pl-PL" dirty="0"/>
              <a:t> </a:t>
            </a:r>
            <a:r>
              <a:rPr lang="pl-PL" dirty="0" err="1"/>
              <a:t>extent</a:t>
            </a:r>
            <a:r>
              <a:rPr lang="pl-PL" dirty="0"/>
              <a:t> of the </a:t>
            </a:r>
            <a:r>
              <a:rPr lang="pl-PL" dirty="0" err="1"/>
              <a:t>cathedral</a:t>
            </a:r>
            <a:r>
              <a:rPr lang="pl-PL" dirty="0"/>
              <a:t> </a:t>
            </a:r>
            <a:r>
              <a:rPr lang="pl-PL" dirty="0" err="1"/>
              <a:t>said</a:t>
            </a:r>
            <a:r>
              <a:rPr lang="pl-PL" dirty="0"/>
              <a:t> Earl </a:t>
            </a:r>
            <a:r>
              <a:rPr lang="pl-PL" dirty="0" err="1"/>
              <a:t>Bercsényi</a:t>
            </a:r>
            <a:r>
              <a:rPr lang="pl-PL" dirty="0"/>
              <a:t> family,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, </a:t>
            </a:r>
            <a:r>
              <a:rPr lang="pl-PL" dirty="0" err="1"/>
              <a:t>entitled</a:t>
            </a:r>
            <a:r>
              <a:rPr lang="pl-PL" dirty="0"/>
              <a:t> 1470-1835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95" y="2556932"/>
            <a:ext cx="3017103" cy="2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Jarosław </a:t>
            </a:r>
            <a:r>
              <a:rPr lang="pl-PL" dirty="0" err="1" smtClean="0"/>
              <a:t>battle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1656 in liberating the country Stefan </a:t>
            </a:r>
            <a:r>
              <a:rPr lang="en-US" dirty="0" err="1"/>
              <a:t>Czarniecki</a:t>
            </a:r>
            <a:r>
              <a:rPr lang="en-US" dirty="0"/>
              <a:t> in </a:t>
            </a:r>
            <a:r>
              <a:rPr lang="en-US" dirty="0" err="1"/>
              <a:t>Jaroslaw</a:t>
            </a:r>
            <a:r>
              <a:rPr lang="en-US" dirty="0"/>
              <a:t> battle to beat the Swedes. In 1683 , he waited in the city for the victorious Battle of </a:t>
            </a:r>
            <a:r>
              <a:rPr lang="en-US" dirty="0" err="1"/>
              <a:t>Kahlenberg</a:t>
            </a:r>
            <a:r>
              <a:rPr lang="en-US" dirty="0"/>
              <a:t> and </a:t>
            </a:r>
            <a:r>
              <a:rPr lang="en-US" dirty="0" err="1"/>
              <a:t>Cornwallreturning</a:t>
            </a:r>
            <a:r>
              <a:rPr lang="en-US" dirty="0"/>
              <a:t> royal husband, wife of Queen </a:t>
            </a:r>
            <a:r>
              <a:rPr lang="en-US" dirty="0" err="1"/>
              <a:t>Otties</a:t>
            </a:r>
            <a:r>
              <a:rPr lang="en-US" dirty="0"/>
              <a:t> Sobieski , Queen of Mary. In the time of the Great Northern War, the King of Hungary, </a:t>
            </a:r>
            <a:r>
              <a:rPr lang="en-US" dirty="0" err="1"/>
              <a:t>Ágos</a:t>
            </a:r>
            <a:r>
              <a:rPr lang="en-US" dirty="0"/>
              <a:t> </a:t>
            </a:r>
            <a:r>
              <a:rPr lang="en-US" dirty="0" err="1"/>
              <a:t>Erős</a:t>
            </a:r>
            <a:r>
              <a:rPr lang="en-US" dirty="0"/>
              <a:t> and Tsar Nagy , went to the town , and Princess </a:t>
            </a:r>
            <a:r>
              <a:rPr lang="en-US" dirty="0" err="1"/>
              <a:t>Sarolta</a:t>
            </a:r>
            <a:r>
              <a:rPr lang="en-US" dirty="0"/>
              <a:t> II lived here for years , II. </a:t>
            </a:r>
            <a:r>
              <a:rPr lang="en-US" dirty="0" err="1"/>
              <a:t>Ferenc</a:t>
            </a:r>
            <a:r>
              <a:rPr lang="en-US" dirty="0"/>
              <a:t> </a:t>
            </a:r>
            <a:r>
              <a:rPr lang="en-US" dirty="0" err="1"/>
              <a:t>Rákóczi's</a:t>
            </a:r>
            <a:r>
              <a:rPr lang="en-US" dirty="0"/>
              <a:t> wife. In 1711 , after the defeat of the War of Independence II. </a:t>
            </a:r>
            <a:r>
              <a:rPr lang="en-US" dirty="0" err="1"/>
              <a:t>Ferenc</a:t>
            </a:r>
            <a:r>
              <a:rPr lang="en-US" dirty="0"/>
              <a:t> </a:t>
            </a:r>
            <a:r>
              <a:rPr lang="en-US" dirty="0" err="1"/>
              <a:t>Rákóczi</a:t>
            </a:r>
            <a:r>
              <a:rPr lang="en-US" dirty="0"/>
              <a:t> and </a:t>
            </a:r>
            <a:r>
              <a:rPr lang="en-US" dirty="0" err="1"/>
              <a:t>Miklós</a:t>
            </a:r>
            <a:r>
              <a:rPr lang="en-US" dirty="0"/>
              <a:t> </a:t>
            </a:r>
            <a:r>
              <a:rPr lang="en-US" dirty="0" err="1"/>
              <a:t>Bercsényi</a:t>
            </a:r>
            <a:r>
              <a:rPr lang="en-US" dirty="0"/>
              <a:t> stayed in the town for a long time and negotiated with Peter I of Russia . </a:t>
            </a:r>
            <a:r>
              <a:rPr lang="en-US" dirty="0" err="1"/>
              <a:t>Jarosław</a:t>
            </a:r>
            <a:r>
              <a:rPr lang="en-US" dirty="0"/>
              <a:t> was the center of the </a:t>
            </a:r>
            <a:r>
              <a:rPr lang="en-US" dirty="0" err="1"/>
              <a:t>Kuruc</a:t>
            </a:r>
            <a:r>
              <a:rPr lang="en-US" dirty="0"/>
              <a:t> emigrants , so the monument of Polish-Hungarian friendship is also here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3169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547</Words>
  <Application>Microsoft Office PowerPoint</Application>
  <PresentationFormat>Egyéni</PresentationFormat>
  <Paragraphs>17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Organiczny</vt:lpstr>
      <vt:lpstr>II.Rakoczi Ferenc </vt:lpstr>
      <vt:lpstr>Quick biography</vt:lpstr>
      <vt:lpstr>Childhood</vt:lpstr>
      <vt:lpstr>Role of Poland</vt:lpstr>
      <vt:lpstr>Exile</vt:lpstr>
      <vt:lpstr>Proclamation of Breznai</vt:lpstr>
      <vt:lpstr>Jarosław battle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II.Rakoczy Ferenc</dc:title>
  <dc:creator>uczen</dc:creator>
  <cp:lastModifiedBy>Edényi</cp:lastModifiedBy>
  <cp:revision>5</cp:revision>
  <dcterms:created xsi:type="dcterms:W3CDTF">2019-05-31T06:45:29Z</dcterms:created>
  <dcterms:modified xsi:type="dcterms:W3CDTF">2019-06-11T19:18:23Z</dcterms:modified>
</cp:coreProperties>
</file>