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945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44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44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176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36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16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22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599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75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475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97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2D4EA-9A2E-4903-99FF-259C9E3B3341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2F54-1407-46B3-AF8D-9A06040462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71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99988"/>
              </p:ext>
            </p:extLst>
          </p:nvPr>
        </p:nvGraphicFramePr>
        <p:xfrm>
          <a:off x="479425" y="1482725"/>
          <a:ext cx="7651750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3" imgW="7677184" imgH="5010270" progId="MSGraph.Chart.8">
                  <p:embed/>
                </p:oleObj>
              </mc:Choice>
              <mc:Fallback>
                <p:oleObj name="Chart" r:id="rId3" imgW="7677184" imgH="501027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1482725"/>
                        <a:ext cx="7651750" cy="499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hu-HU" dirty="0" smtClean="0"/>
              <a:t>How often do you </a:t>
            </a:r>
            <a:r>
              <a:rPr lang="hu-HU" dirty="0" err="1" smtClean="0"/>
              <a:t>use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internet?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085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Do you have an account </a:t>
            </a:r>
            <a:r>
              <a:rPr lang="en-US" b="1" dirty="0" smtClean="0"/>
              <a:t>on</a:t>
            </a:r>
            <a:r>
              <a:rPr lang="hu-HU" b="1" dirty="0" smtClean="0"/>
              <a:t>...</a:t>
            </a:r>
            <a:endParaRPr lang="hu-H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39594"/>
              </p:ext>
            </p:extLst>
          </p:nvPr>
        </p:nvGraphicFramePr>
        <p:xfrm>
          <a:off x="683568" y="1700808"/>
          <a:ext cx="7488832" cy="442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5219633" imgH="3086028" progId="MSGraph.Chart.8">
                  <p:embed/>
                </p:oleObj>
              </mc:Choice>
              <mc:Fallback>
                <p:oleObj name="Chart" r:id="rId3" imgW="5219633" imgH="3086028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00808"/>
                        <a:ext cx="7488832" cy="4427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61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457200" y="274638"/>
            <a:ext cx="8229600" cy="185821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How often do you use the aforementioned sites?</a:t>
            </a:r>
            <a:endParaRPr lang="hu-H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83808"/>
              </p:ext>
            </p:extLst>
          </p:nvPr>
        </p:nvGraphicFramePr>
        <p:xfrm>
          <a:off x="486081" y="2276872"/>
          <a:ext cx="8171837" cy="4000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art" r:id="rId3" imgW="5895857" imgH="2886093" progId="MSGraph.Chart.8">
                  <p:embed/>
                </p:oleObj>
              </mc:Choice>
              <mc:Fallback>
                <p:oleObj name="Chart" r:id="rId3" imgW="5895857" imgH="288609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81" y="2276872"/>
                        <a:ext cx="8171837" cy="40001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835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457200" y="274638"/>
            <a:ext cx="8229600" cy="185821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Can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en-US" b="1" dirty="0" smtClean="0"/>
              <a:t>Internet </a:t>
            </a:r>
            <a:r>
              <a:rPr lang="en-US" b="1" dirty="0"/>
              <a:t>be dangerous to its users?</a:t>
            </a:r>
            <a:endParaRPr lang="hu-H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619502"/>
              </p:ext>
            </p:extLst>
          </p:nvPr>
        </p:nvGraphicFramePr>
        <p:xfrm>
          <a:off x="755576" y="1909591"/>
          <a:ext cx="7629840" cy="4759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3" imgW="5114976" imgH="3190859" progId="MSGraph.Chart.8">
                  <p:embed/>
                </p:oleObj>
              </mc:Choice>
              <mc:Fallback>
                <p:oleObj name="Chart" r:id="rId3" imgW="5114976" imgH="3190859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09591"/>
                        <a:ext cx="7629840" cy="4759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22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457200" y="274638"/>
            <a:ext cx="8229600" cy="1714202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/>
              <a:t>Have you received a threatening message?</a:t>
            </a:r>
            <a:endParaRPr lang="hu-H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874128"/>
              </p:ext>
            </p:extLst>
          </p:nvPr>
        </p:nvGraphicFramePr>
        <p:xfrm>
          <a:off x="899592" y="1889448"/>
          <a:ext cx="6980955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3" imgW="4791024" imgH="3419434" progId="MSGraph.Chart.8">
                  <p:embed/>
                </p:oleObj>
              </mc:Choice>
              <mc:Fallback>
                <p:oleObj name="Chart" r:id="rId3" imgW="4791024" imgH="3419434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89448"/>
                        <a:ext cx="6980955" cy="49685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376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457200" y="274638"/>
            <a:ext cx="8229600" cy="2362274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/>
              <a:t>Do you </a:t>
            </a:r>
            <a:r>
              <a:rPr lang="en-US" b="1" dirty="0"/>
              <a:t>post</a:t>
            </a:r>
            <a:r>
              <a:rPr lang="hu-HU" b="1" dirty="0"/>
              <a:t> offensive messages or slander if someone annoyed you or made you angry?</a:t>
            </a:r>
            <a:endParaRPr lang="hu-H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652285"/>
              </p:ext>
            </p:extLst>
          </p:nvPr>
        </p:nvGraphicFramePr>
        <p:xfrm>
          <a:off x="1819275" y="2619375"/>
          <a:ext cx="5273675" cy="411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3" imgW="4067057" imgH="3171946" progId="MSGraph.Chart.8">
                  <p:embed/>
                </p:oleObj>
              </mc:Choice>
              <mc:Fallback>
                <p:oleObj name="Chart" r:id="rId3" imgW="4067057" imgH="3171946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2619375"/>
                        <a:ext cx="5273675" cy="411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40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</Words>
  <Application>Microsoft Office PowerPoint</Application>
  <PresentationFormat>Diavetítés a képernyőre (4:3 oldalarány)</PresentationFormat>
  <Paragraphs>6</Paragraphs>
  <Slides>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How often do you use the internet?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often do you use the internet?</dc:title>
  <dc:creator>Daniel</dc:creator>
  <cp:lastModifiedBy>Hermann</cp:lastModifiedBy>
  <cp:revision>2</cp:revision>
  <dcterms:created xsi:type="dcterms:W3CDTF">2015-02-01T15:41:00Z</dcterms:created>
  <dcterms:modified xsi:type="dcterms:W3CDTF">2016-02-15T20:08:41Z</dcterms:modified>
</cp:coreProperties>
</file>